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5.jpg" ContentType="image/jpeg"/>
  <Override PartName="/ppt/media/image16.jpg" ContentType="image/jpeg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1"/>
  </p:notesMasterIdLst>
  <p:sldIdLst>
    <p:sldId id="580" r:id="rId5"/>
    <p:sldId id="317" r:id="rId6"/>
    <p:sldId id="589" r:id="rId7"/>
    <p:sldId id="614" r:id="rId8"/>
    <p:sldId id="648" r:id="rId9"/>
    <p:sldId id="649" r:id="rId10"/>
    <p:sldId id="655" r:id="rId11"/>
    <p:sldId id="657" r:id="rId12"/>
    <p:sldId id="588" r:id="rId13"/>
    <p:sldId id="262" r:id="rId14"/>
    <p:sldId id="587" r:id="rId15"/>
    <p:sldId id="586" r:id="rId16"/>
    <p:sldId id="595" r:id="rId17"/>
    <p:sldId id="583" r:id="rId18"/>
    <p:sldId id="574" r:id="rId19"/>
    <p:sldId id="605" r:id="rId20"/>
  </p:sldIdLst>
  <p:sldSz cx="12192000" cy="6858000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EDEDED"/>
    <a:srgbClr val="A75254"/>
    <a:srgbClr val="66FF66"/>
    <a:srgbClr val="339933"/>
    <a:srgbClr val="003300"/>
    <a:srgbClr val="009900"/>
    <a:srgbClr val="00CC00"/>
    <a:srgbClr val="5C010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8A96D6-675E-4858-A86E-55ED67831E2C}" v="226" dt="2023-01-18T17:54:26.82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0AD4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0AD47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3"/>
    <p:restoredTop sz="97144" autoAdjust="0"/>
  </p:normalViewPr>
  <p:slideViewPr>
    <p:cSldViewPr snapToGrid="0" snapToObjects="1">
      <p:cViewPr varScale="1">
        <p:scale>
          <a:sx n="83" d="100"/>
          <a:sy n="83" d="100"/>
        </p:scale>
        <p:origin x="667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 Chung, Pannha" userId="ab274394-84fe-4218-b18f-e117bc0e5727" providerId="ADAL" clId="{A08A96D6-675E-4858-A86E-55ED67831E2C}"/>
    <pc:docChg chg="undo custSel delSld modSld">
      <pc:chgData name="San Chung, Pannha" userId="ab274394-84fe-4218-b18f-e117bc0e5727" providerId="ADAL" clId="{A08A96D6-675E-4858-A86E-55ED67831E2C}" dt="2023-01-18T17:55:44.130" v="469" actId="13926"/>
      <pc:docMkLst>
        <pc:docMk/>
      </pc:docMkLst>
      <pc:sldChg chg="modSp mod">
        <pc:chgData name="San Chung, Pannha" userId="ab274394-84fe-4218-b18f-e117bc0e5727" providerId="ADAL" clId="{A08A96D6-675E-4858-A86E-55ED67831E2C}" dt="2023-01-18T17:55:44.130" v="469" actId="13926"/>
        <pc:sldMkLst>
          <pc:docMk/>
          <pc:sldMk cId="0" sldId="262"/>
        </pc:sldMkLst>
        <pc:spChg chg="mod">
          <ac:chgData name="San Chung, Pannha" userId="ab274394-84fe-4218-b18f-e117bc0e5727" providerId="ADAL" clId="{A08A96D6-675E-4858-A86E-55ED67831E2C}" dt="2023-01-18T17:55:44.130" v="469" actId="13926"/>
          <ac:spMkLst>
            <pc:docMk/>
            <pc:sldMk cId="0" sldId="262"/>
            <ac:spMk id="10" creationId="{AC2C8A28-B8C4-4014-9B0E-7C80E6D76C5A}"/>
          </ac:spMkLst>
        </pc:spChg>
      </pc:sldChg>
      <pc:sldChg chg="addSp delSp modSp mod">
        <pc:chgData name="San Chung, Pannha" userId="ab274394-84fe-4218-b18f-e117bc0e5727" providerId="ADAL" clId="{A08A96D6-675E-4858-A86E-55ED67831E2C}" dt="2023-01-18T17:08:18.699" v="19" actId="1076"/>
        <pc:sldMkLst>
          <pc:docMk/>
          <pc:sldMk cId="3124647320" sldId="580"/>
        </pc:sldMkLst>
        <pc:spChg chg="add del">
          <ac:chgData name="San Chung, Pannha" userId="ab274394-84fe-4218-b18f-e117bc0e5727" providerId="ADAL" clId="{A08A96D6-675E-4858-A86E-55ED67831E2C}" dt="2023-01-18T17:07:48.721" v="13" actId="478"/>
          <ac:spMkLst>
            <pc:docMk/>
            <pc:sldMk cId="3124647320" sldId="580"/>
            <ac:spMk id="8" creationId="{B01FC070-610A-007B-D898-A064386B4D32}"/>
          </ac:spMkLst>
        </pc:spChg>
        <pc:picChg chg="del">
          <ac:chgData name="San Chung, Pannha" userId="ab274394-84fe-4218-b18f-e117bc0e5727" providerId="ADAL" clId="{A08A96D6-675E-4858-A86E-55ED67831E2C}" dt="2023-01-18T17:06:52.928" v="11" actId="478"/>
          <ac:picMkLst>
            <pc:docMk/>
            <pc:sldMk cId="3124647320" sldId="580"/>
            <ac:picMk id="3" creationId="{6B9AB23E-79DF-1B5B-F2FF-1546E8EE732A}"/>
          </ac:picMkLst>
        </pc:picChg>
        <pc:picChg chg="add mod">
          <ac:chgData name="San Chung, Pannha" userId="ab274394-84fe-4218-b18f-e117bc0e5727" providerId="ADAL" clId="{A08A96D6-675E-4858-A86E-55ED67831E2C}" dt="2023-01-18T17:08:18.699" v="19" actId="1076"/>
          <ac:picMkLst>
            <pc:docMk/>
            <pc:sldMk cId="3124647320" sldId="580"/>
            <ac:picMk id="5" creationId="{CE567949-854D-7F89-E2B0-0360CCD10F8F}"/>
          </ac:picMkLst>
        </pc:picChg>
      </pc:sldChg>
      <pc:sldChg chg="addSp delSp mod">
        <pc:chgData name="San Chung, Pannha" userId="ab274394-84fe-4218-b18f-e117bc0e5727" providerId="ADAL" clId="{A08A96D6-675E-4858-A86E-55ED67831E2C}" dt="2023-01-18T17:00:15.624" v="10" actId="22"/>
        <pc:sldMkLst>
          <pc:docMk/>
          <pc:sldMk cId="3971005596" sldId="583"/>
        </pc:sldMkLst>
        <pc:picChg chg="add">
          <ac:chgData name="San Chung, Pannha" userId="ab274394-84fe-4218-b18f-e117bc0e5727" providerId="ADAL" clId="{A08A96D6-675E-4858-A86E-55ED67831E2C}" dt="2023-01-18T17:00:15.624" v="10" actId="22"/>
          <ac:picMkLst>
            <pc:docMk/>
            <pc:sldMk cId="3971005596" sldId="583"/>
            <ac:picMk id="3" creationId="{E49ED631-F8A6-2646-C997-6CC8065E66D3}"/>
          </ac:picMkLst>
        </pc:picChg>
        <pc:picChg chg="del">
          <ac:chgData name="San Chung, Pannha" userId="ab274394-84fe-4218-b18f-e117bc0e5727" providerId="ADAL" clId="{A08A96D6-675E-4858-A86E-55ED67831E2C}" dt="2023-01-18T16:59:28.673" v="9" actId="478"/>
          <ac:picMkLst>
            <pc:docMk/>
            <pc:sldMk cId="3971005596" sldId="583"/>
            <ac:picMk id="4" creationId="{E0A794DD-8E2D-1208-BB6D-93863FEF205C}"/>
          </ac:picMkLst>
        </pc:picChg>
      </pc:sldChg>
      <pc:sldChg chg="addSp delSp modSp mod">
        <pc:chgData name="San Chung, Pannha" userId="ab274394-84fe-4218-b18f-e117bc0e5727" providerId="ADAL" clId="{A08A96D6-675E-4858-A86E-55ED67831E2C}" dt="2023-01-18T16:58:57.794" v="8" actId="22"/>
        <pc:sldMkLst>
          <pc:docMk/>
          <pc:sldMk cId="964955746" sldId="595"/>
        </pc:sldMkLst>
        <pc:picChg chg="add del mod">
          <ac:chgData name="San Chung, Pannha" userId="ab274394-84fe-4218-b18f-e117bc0e5727" providerId="ADAL" clId="{A08A96D6-675E-4858-A86E-55ED67831E2C}" dt="2023-01-18T16:58:27.604" v="7" actId="478"/>
          <ac:picMkLst>
            <pc:docMk/>
            <pc:sldMk cId="964955746" sldId="595"/>
            <ac:picMk id="3" creationId="{B62694E0-68FF-E1E5-3E7E-289488CED5A5}"/>
          </ac:picMkLst>
        </pc:picChg>
        <pc:picChg chg="del">
          <ac:chgData name="San Chung, Pannha" userId="ab274394-84fe-4218-b18f-e117bc0e5727" providerId="ADAL" clId="{A08A96D6-675E-4858-A86E-55ED67831E2C}" dt="2023-01-18T16:57:29.086" v="0" actId="478"/>
          <ac:picMkLst>
            <pc:docMk/>
            <pc:sldMk cId="964955746" sldId="595"/>
            <ac:picMk id="4" creationId="{B5A538E6-FC42-0A1C-1B6A-B5AF47181E6E}"/>
          </ac:picMkLst>
        </pc:picChg>
        <pc:picChg chg="add">
          <ac:chgData name="San Chung, Pannha" userId="ab274394-84fe-4218-b18f-e117bc0e5727" providerId="ADAL" clId="{A08A96D6-675E-4858-A86E-55ED67831E2C}" dt="2023-01-18T16:58:57.794" v="8" actId="22"/>
          <ac:picMkLst>
            <pc:docMk/>
            <pc:sldMk cId="964955746" sldId="595"/>
            <ac:picMk id="6" creationId="{1618C32D-8874-B69C-8653-F23B569EADC5}"/>
          </ac:picMkLst>
        </pc:picChg>
      </pc:sldChg>
      <pc:sldChg chg="addSp modSp mod modAnim">
        <pc:chgData name="San Chung, Pannha" userId="ab274394-84fe-4218-b18f-e117bc0e5727" providerId="ADAL" clId="{A08A96D6-675E-4858-A86E-55ED67831E2C}" dt="2023-01-18T17:55:19.042" v="468" actId="1076"/>
        <pc:sldMkLst>
          <pc:docMk/>
          <pc:sldMk cId="0" sldId="614"/>
        </pc:sldMkLst>
        <pc:spChg chg="mod">
          <ac:chgData name="San Chung, Pannha" userId="ab274394-84fe-4218-b18f-e117bc0e5727" providerId="ADAL" clId="{A08A96D6-675E-4858-A86E-55ED67831E2C}" dt="2023-01-18T17:53:48.735" v="441" actId="20577"/>
          <ac:spMkLst>
            <pc:docMk/>
            <pc:sldMk cId="0" sldId="614"/>
            <ac:spMk id="41" creationId="{6779AD88-DBB9-986C-CC13-5F3DBC4450A4}"/>
          </ac:spMkLst>
        </pc:spChg>
        <pc:spChg chg="mod">
          <ac:chgData name="San Chung, Pannha" userId="ab274394-84fe-4218-b18f-e117bc0e5727" providerId="ADAL" clId="{A08A96D6-675E-4858-A86E-55ED67831E2C}" dt="2023-01-18T17:52:59.826" v="394" actId="20577"/>
          <ac:spMkLst>
            <pc:docMk/>
            <pc:sldMk cId="0" sldId="614"/>
            <ac:spMk id="42" creationId="{906B4FDD-43C3-5D23-82D8-EA6736815EEA}"/>
          </ac:spMkLst>
        </pc:spChg>
        <pc:spChg chg="add mod">
          <ac:chgData name="San Chung, Pannha" userId="ab274394-84fe-4218-b18f-e117bc0e5727" providerId="ADAL" clId="{A08A96D6-675E-4858-A86E-55ED67831E2C}" dt="2023-01-18T17:55:19.042" v="468" actId="1076"/>
          <ac:spMkLst>
            <pc:docMk/>
            <pc:sldMk cId="0" sldId="614"/>
            <ac:spMk id="43" creationId="{C859C434-F4D3-4CBB-806A-761D9EBF9D02}"/>
          </ac:spMkLst>
        </pc:spChg>
      </pc:sldChg>
      <pc:sldChg chg="addSp modSp mod">
        <pc:chgData name="San Chung, Pannha" userId="ab274394-84fe-4218-b18f-e117bc0e5727" providerId="ADAL" clId="{A08A96D6-675E-4858-A86E-55ED67831E2C}" dt="2023-01-18T17:26:09.600" v="230" actId="1076"/>
        <pc:sldMkLst>
          <pc:docMk/>
          <pc:sldMk cId="3662168840" sldId="648"/>
        </pc:sldMkLst>
        <pc:spChg chg="mod">
          <ac:chgData name="San Chung, Pannha" userId="ab274394-84fe-4218-b18f-e117bc0e5727" providerId="ADAL" clId="{A08A96D6-675E-4858-A86E-55ED67831E2C}" dt="2023-01-18T17:26:09.600" v="230" actId="1076"/>
          <ac:spMkLst>
            <pc:docMk/>
            <pc:sldMk cId="3662168840" sldId="648"/>
            <ac:spMk id="12" creationId="{7CA2CB40-F4BF-DB0C-29A0-A4D1ADE463BB}"/>
          </ac:spMkLst>
        </pc:spChg>
        <pc:picChg chg="add mod ord">
          <ac:chgData name="San Chung, Pannha" userId="ab274394-84fe-4218-b18f-e117bc0e5727" providerId="ADAL" clId="{A08A96D6-675E-4858-A86E-55ED67831E2C}" dt="2023-01-18T17:24:46.999" v="129" actId="171"/>
          <ac:picMkLst>
            <pc:docMk/>
            <pc:sldMk cId="3662168840" sldId="648"/>
            <ac:picMk id="4" creationId="{79FEB078-1008-AE75-0627-B2E2F3892C9F}"/>
          </ac:picMkLst>
        </pc:picChg>
      </pc:sldChg>
      <pc:sldChg chg="addSp modSp mod">
        <pc:chgData name="San Chung, Pannha" userId="ab274394-84fe-4218-b18f-e117bc0e5727" providerId="ADAL" clId="{A08A96D6-675E-4858-A86E-55ED67831E2C}" dt="2023-01-18T17:25:14.725" v="186" actId="20577"/>
        <pc:sldMkLst>
          <pc:docMk/>
          <pc:sldMk cId="2384370173" sldId="649"/>
        </pc:sldMkLst>
        <pc:spChg chg="mod">
          <ac:chgData name="San Chung, Pannha" userId="ab274394-84fe-4218-b18f-e117bc0e5727" providerId="ADAL" clId="{A08A96D6-675E-4858-A86E-55ED67831E2C}" dt="2023-01-18T17:25:14.725" v="186" actId="20577"/>
          <ac:spMkLst>
            <pc:docMk/>
            <pc:sldMk cId="2384370173" sldId="649"/>
            <ac:spMk id="13" creationId="{A6F46FCB-6EC0-1B30-D6BD-CCEF0E40DADF}"/>
          </ac:spMkLst>
        </pc:spChg>
        <pc:picChg chg="add mod ord">
          <ac:chgData name="San Chung, Pannha" userId="ab274394-84fe-4218-b18f-e117bc0e5727" providerId="ADAL" clId="{A08A96D6-675E-4858-A86E-55ED67831E2C}" dt="2023-01-18T17:20:42.261" v="21" actId="171"/>
          <ac:picMkLst>
            <pc:docMk/>
            <pc:sldMk cId="2384370173" sldId="649"/>
            <ac:picMk id="3" creationId="{178CEE96-0577-06CF-A232-AEEE45CD536E}"/>
          </ac:picMkLst>
        </pc:picChg>
      </pc:sldChg>
      <pc:sldChg chg="del">
        <pc:chgData name="San Chung, Pannha" userId="ab274394-84fe-4218-b18f-e117bc0e5727" providerId="ADAL" clId="{A08A96D6-675E-4858-A86E-55ED67831E2C}" dt="2023-01-18T17:26:38.370" v="231" actId="2696"/>
        <pc:sldMkLst>
          <pc:docMk/>
          <pc:sldMk cId="3714705274" sldId="651"/>
        </pc:sldMkLst>
      </pc:sldChg>
      <pc:sldChg chg="addSp modSp mod">
        <pc:chgData name="San Chung, Pannha" userId="ab274394-84fe-4218-b18f-e117bc0e5727" providerId="ADAL" clId="{A08A96D6-675E-4858-A86E-55ED67831E2C}" dt="2023-01-18T17:22:58.311" v="125" actId="20577"/>
        <pc:sldMkLst>
          <pc:docMk/>
          <pc:sldMk cId="3344028819" sldId="655"/>
        </pc:sldMkLst>
        <pc:spChg chg="mod">
          <ac:chgData name="San Chung, Pannha" userId="ab274394-84fe-4218-b18f-e117bc0e5727" providerId="ADAL" clId="{A08A96D6-675E-4858-A86E-55ED67831E2C}" dt="2023-01-18T17:22:58.311" v="125" actId="20577"/>
          <ac:spMkLst>
            <pc:docMk/>
            <pc:sldMk cId="3344028819" sldId="655"/>
            <ac:spMk id="11" creationId="{788AC367-EE07-D51A-EFB2-5A238AF5FFFB}"/>
          </ac:spMkLst>
        </pc:spChg>
        <pc:picChg chg="add mod ord">
          <ac:chgData name="San Chung, Pannha" userId="ab274394-84fe-4218-b18f-e117bc0e5727" providerId="ADAL" clId="{A08A96D6-675E-4858-A86E-55ED67831E2C}" dt="2023-01-18T17:22:23.598" v="59" actId="167"/>
          <ac:picMkLst>
            <pc:docMk/>
            <pc:sldMk cId="3344028819" sldId="655"/>
            <ac:picMk id="3" creationId="{3E52F13D-7713-7199-6ED6-C8A50F72031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dirty="0"/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7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41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Blank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689102" y="4762500"/>
            <a:ext cx="7372599" cy="119083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1" name="TextBox 12"/>
          <p:cNvSpPr txBox="1">
            <a:spLocks noGrp="1"/>
          </p:cNvSpPr>
          <p:nvPr>
            <p:ph type="body" sz="quarter" idx="13"/>
          </p:nvPr>
        </p:nvSpPr>
        <p:spPr>
          <a:xfrm>
            <a:off x="7966037" y="457201"/>
            <a:ext cx="3418243" cy="3820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1400" spc="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MM.DD.YYYY</a:t>
            </a:r>
          </a:p>
        </p:txBody>
      </p:sp>
      <p:pic>
        <p:nvPicPr>
          <p:cNvPr id="4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55" y="2711243"/>
            <a:ext cx="5153892" cy="1514394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9" descr="Picture 9">
            <a:extLst>
              <a:ext uri="{FF2B5EF4-FFF2-40B4-BE49-F238E27FC236}">
                <a16:creationId xmlns:a16="http://schemas.microsoft.com/office/drawing/2014/main" id="{77D686A4-CF39-7846-8F8E-D615AC99F8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42305" y="583342"/>
            <a:ext cx="162395" cy="22688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660952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Text"/>
          <p:cNvSpPr txBox="1">
            <a:spLocks noGrp="1"/>
          </p:cNvSpPr>
          <p:nvPr>
            <p:ph type="title"/>
          </p:nvPr>
        </p:nvSpPr>
        <p:spPr>
          <a:xfrm>
            <a:off x="491876" y="5003800"/>
            <a:ext cx="9023848" cy="85506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238" name="Image"/>
          <p:cNvSpPr>
            <a:spLocks noGrp="1"/>
          </p:cNvSpPr>
          <p:nvPr>
            <p:ph type="pic" idx="13"/>
          </p:nvPr>
        </p:nvSpPr>
        <p:spPr>
          <a:xfrm>
            <a:off x="-126446" y="2"/>
            <a:ext cx="12444892" cy="471054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29482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Image"/>
          <p:cNvSpPr>
            <a:spLocks noGrp="1"/>
          </p:cNvSpPr>
          <p:nvPr>
            <p:ph type="pic" idx="13"/>
          </p:nvPr>
        </p:nvSpPr>
        <p:spPr>
          <a:xfrm>
            <a:off x="0" y="2"/>
            <a:ext cx="6432352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286" name="TextBox 21"/>
          <p:cNvSpPr txBox="1">
            <a:spLocks noGrp="1"/>
          </p:cNvSpPr>
          <p:nvPr>
            <p:ph type="body" sz="quarter" idx="14"/>
          </p:nvPr>
        </p:nvSpPr>
        <p:spPr>
          <a:xfrm>
            <a:off x="6927206" y="1555410"/>
            <a:ext cx="4096263" cy="3747180"/>
          </a:xfrm>
          <a:prstGeom prst="rect">
            <a:avLst/>
          </a:prstGeom>
        </p:spPr>
        <p:txBody>
          <a:bodyPr anchor="ctr">
            <a:spAutoFit/>
          </a:bodyPr>
          <a:lstStyle>
            <a:lvl1pPr marL="380990" indent="-380990">
              <a:lnSpc>
                <a:spcPct val="150000"/>
              </a:lnSpc>
              <a:spcBef>
                <a:spcPts val="0"/>
              </a:spcBef>
              <a:buClr>
                <a:schemeClr val="accent6">
                  <a:hueOff val="15804395"/>
                  <a:satOff val="28548"/>
                  <a:lumOff val="-71764"/>
                </a:schemeClr>
              </a:buClr>
              <a:buSzPct val="140000"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sym typeface="Maison Neue Extended Demi"/>
              </a:defRPr>
            </a:lvl1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accent6">
                  <a:hueOff val="15804395"/>
                  <a:satOff val="28548"/>
                  <a:lumOff val="-71764"/>
                </a:schemeClr>
              </a:buClr>
              <a:buSzPct val="140000"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t>Ti qui doluptasin eum non et molum remquia dolorporum.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endParaRPr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accent6">
                  <a:hueOff val="15804395"/>
                  <a:satOff val="28548"/>
                  <a:lumOff val="-71764"/>
                </a:schemeClr>
              </a:buClr>
              <a:buSzPct val="140000"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t>Ti qui doluptasin eum non et molum remquia dolorporum.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endParaRPr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chemeClr val="accent6">
                  <a:hueOff val="15804395"/>
                  <a:satOff val="28548"/>
                  <a:lumOff val="-71764"/>
                </a:schemeClr>
              </a:buClr>
              <a:buSzPct val="140000"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t>Ti qui doluptasin eum non et molum remquia dolorporum.</a:t>
            </a:r>
          </a:p>
        </p:txBody>
      </p:sp>
    </p:spTree>
    <p:extLst>
      <p:ext uri="{BB962C8B-B14F-4D97-AF65-F5344CB8AC3E}">
        <p14:creationId xmlns:p14="http://schemas.microsoft.com/office/powerpoint/2010/main" val="75198300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Blank copy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Box 4"/>
          <p:cNvSpPr txBox="1"/>
          <p:nvPr/>
        </p:nvSpPr>
        <p:spPr>
          <a:xfrm>
            <a:off x="502920" y="3644182"/>
            <a:ext cx="659174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4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rPr sz="4400" dirty="0"/>
              <a:t>Thank you</a:t>
            </a:r>
          </a:p>
        </p:txBody>
      </p:sp>
      <p:sp>
        <p:nvSpPr>
          <p:cNvPr id="304" name="TextBox 12"/>
          <p:cNvSpPr txBox="1">
            <a:spLocks noGrp="1"/>
          </p:cNvSpPr>
          <p:nvPr>
            <p:ph type="body" sz="quarter" idx="13"/>
          </p:nvPr>
        </p:nvSpPr>
        <p:spPr>
          <a:xfrm>
            <a:off x="8109473" y="5954204"/>
            <a:ext cx="3418243" cy="3820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1400" spc="8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MM.DD.YYYY</a:t>
            </a:r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3" descr="Picture 3">
            <a:extLst>
              <a:ext uri="{FF2B5EF4-FFF2-40B4-BE49-F238E27FC236}">
                <a16:creationId xmlns:a16="http://schemas.microsoft.com/office/drawing/2014/main" id="{A7FBEF9D-C86D-1C49-85C9-D146963617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415" y="5836095"/>
            <a:ext cx="2112579" cy="62074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C4FED1-7538-C645-9087-6D28C43184C1}"/>
              </a:ext>
            </a:extLst>
          </p:cNvPr>
          <p:cNvSpPr/>
          <p:nvPr userDrawn="1"/>
        </p:nvSpPr>
        <p:spPr>
          <a:xfrm>
            <a:off x="617317" y="6589115"/>
            <a:ext cx="1711769" cy="369330"/>
          </a:xfrm>
          <a:prstGeom prst="rect">
            <a:avLst/>
          </a:prstGeom>
          <a:solidFill>
            <a:srgbClr val="B2D3E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7551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A520-7EC9-4DDB-8E78-3D5E0A454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A3DB28-49E3-43E4-BD5E-AD4A21B72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A558A-2740-42D7-9BE1-9862EC18D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DC69D-A248-405F-90EF-2335B25397B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14530-D471-48BB-B317-AB89CA400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3D37D-882E-48CD-A9BE-1D6C83D32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E853-D98F-4FD4-A2FC-3B9D16088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00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1171058" y="6446580"/>
            <a:ext cx="182743" cy="18466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24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583" b="1" i="0">
                <a:solidFill>
                  <a:srgbClr val="8A8C8E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71059" y="6446580"/>
            <a:ext cx="182742" cy="184666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5107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copy">
    <p:bg>
      <p:bgPr>
        <a:solidFill>
          <a:schemeClr val="accent6">
            <a:hueOff val="15804395"/>
            <a:satOff val="28548"/>
            <a:lumOff val="-7176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508000" y="339726"/>
            <a:ext cx="10515600" cy="13255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7200">
                <a:solidFill>
                  <a:schemeClr val="accent6">
                    <a:hueOff val="9991837"/>
                    <a:satOff val="30387"/>
                    <a:lumOff val="-3725"/>
                  </a:schemeClr>
                </a:solidFill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</a:lstStyle>
          <a:p>
            <a:r>
              <a:t>Title Text</a:t>
            </a:r>
          </a:p>
        </p:txBody>
      </p:sp>
      <p:pic>
        <p:nvPicPr>
          <p:cNvPr id="5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200" y="0"/>
            <a:ext cx="5588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TextBox 5"/>
          <p:cNvSpPr txBox="1">
            <a:spLocks noGrp="1"/>
          </p:cNvSpPr>
          <p:nvPr>
            <p:ph type="body" sz="quarter" idx="13"/>
          </p:nvPr>
        </p:nvSpPr>
        <p:spPr>
          <a:xfrm>
            <a:off x="7501059" y="5680130"/>
            <a:ext cx="3418243" cy="3820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1400" spc="80">
                <a:solidFill>
                  <a:schemeClr val="accent6">
                    <a:hueOff val="9991837"/>
                    <a:satOff val="30387"/>
                    <a:lumOff val="-3725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MM.DD.YYYY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3" name="Picture 2" descr="A picture containing wheel, window&#10;&#10;Description automatically generated">
            <a:extLst>
              <a:ext uri="{FF2B5EF4-FFF2-40B4-BE49-F238E27FC236}">
                <a16:creationId xmlns:a16="http://schemas.microsoft.com/office/drawing/2014/main" id="{044D38B6-09A7-B44F-ACBD-1E96D3C4D3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" y="4618467"/>
            <a:ext cx="1987764" cy="17187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776666-2247-4E4E-87C8-2B38DBAF5077}"/>
              </a:ext>
            </a:extLst>
          </p:cNvPr>
          <p:cNvSpPr/>
          <p:nvPr userDrawn="1"/>
        </p:nvSpPr>
        <p:spPr>
          <a:xfrm>
            <a:off x="441091" y="6594354"/>
            <a:ext cx="1299411" cy="369330"/>
          </a:xfrm>
          <a:prstGeom prst="rect">
            <a:avLst/>
          </a:prstGeom>
          <a:solidFill>
            <a:srgbClr val="B2D3E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508000" y="339726"/>
            <a:ext cx="10515600" cy="13255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72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5" name="TextBox 5"/>
          <p:cNvSpPr txBox="1">
            <a:spLocks noGrp="1"/>
          </p:cNvSpPr>
          <p:nvPr>
            <p:ph type="body" sz="quarter" idx="13"/>
          </p:nvPr>
        </p:nvSpPr>
        <p:spPr>
          <a:xfrm>
            <a:off x="7501059" y="5680130"/>
            <a:ext cx="3418243" cy="3820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1400" spc="8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MM.DD.YYYY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D26C7759-744E-E641-8855-865976B178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3200" y="0"/>
            <a:ext cx="5588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24E03EB-B7C9-4F45-B3D5-142F662F27D0}"/>
              </a:ext>
            </a:extLst>
          </p:cNvPr>
          <p:cNvSpPr/>
          <p:nvPr userDrawn="1"/>
        </p:nvSpPr>
        <p:spPr>
          <a:xfrm>
            <a:off x="441091" y="6594354"/>
            <a:ext cx="1299411" cy="369330"/>
          </a:xfrm>
          <a:prstGeom prst="rect">
            <a:avLst/>
          </a:prstGeom>
          <a:solidFill>
            <a:srgbClr val="B2D3E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37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6BBF76B7-8CCB-AE49-9D12-A249F3422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3" y="4596714"/>
            <a:ext cx="2033309" cy="17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5651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469902" y="2895600"/>
            <a:ext cx="9023847" cy="85506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Light"/>
                <a:ea typeface="Maison Neue Extended Light"/>
                <a:cs typeface="Maison Neue Extended Light"/>
                <a:sym typeface="Maison Neue Extended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TextBox 9"/>
          <p:cNvSpPr txBox="1">
            <a:spLocks noGrp="1"/>
          </p:cNvSpPr>
          <p:nvPr>
            <p:ph type="body" sz="quarter" idx="13"/>
          </p:nvPr>
        </p:nvSpPr>
        <p:spPr>
          <a:xfrm>
            <a:off x="502919" y="2522420"/>
            <a:ext cx="5021899" cy="3077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00" cap="all" spc="3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r>
              <a:t>SECTION #</a:t>
            </a:r>
          </a:p>
        </p:txBody>
      </p:sp>
      <p:sp>
        <p:nvSpPr>
          <p:cNvPr id="95" name="TextBox 13"/>
          <p:cNvSpPr txBox="1">
            <a:spLocks noGrp="1"/>
          </p:cNvSpPr>
          <p:nvPr>
            <p:ph type="body" sz="quarter" idx="14"/>
          </p:nvPr>
        </p:nvSpPr>
        <p:spPr>
          <a:xfrm>
            <a:off x="502921" y="6317408"/>
            <a:ext cx="2722099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 spc="79">
                <a:solidFill>
                  <a:srgbClr val="1E2224"/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Suffolk x Meeting Name Here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3000" y="6502400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2A45C785-207C-0946-8B5E-1268F11DFD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3200" y="0"/>
            <a:ext cx="5588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504648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1584076" y="2105766"/>
            <a:ext cx="9023848" cy="85506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Title Text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668290" y="3258771"/>
            <a:ext cx="6855423" cy="26426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TextBox 13"/>
          <p:cNvSpPr txBox="1">
            <a:spLocks noGrp="1"/>
          </p:cNvSpPr>
          <p:nvPr>
            <p:ph type="body" sz="quarter" idx="13"/>
          </p:nvPr>
        </p:nvSpPr>
        <p:spPr>
          <a:xfrm>
            <a:off x="502921" y="6317408"/>
            <a:ext cx="2722099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 spc="79">
                <a:solidFill>
                  <a:srgbClr val="1E2224"/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Suffolk x Meeting Name Here</a:t>
            </a:r>
          </a:p>
        </p:txBody>
      </p:sp>
    </p:spTree>
    <p:extLst>
      <p:ext uri="{BB962C8B-B14F-4D97-AF65-F5344CB8AC3E}">
        <p14:creationId xmlns:p14="http://schemas.microsoft.com/office/powerpoint/2010/main" val="246253268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504576" y="772266"/>
            <a:ext cx="9023848" cy="85506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6648" y="1976068"/>
            <a:ext cx="5116040" cy="19012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8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TextBox 4"/>
          <p:cNvSpPr txBox="1">
            <a:spLocks noGrp="1"/>
          </p:cNvSpPr>
          <p:nvPr>
            <p:ph type="body" sz="quarter" idx="13"/>
          </p:nvPr>
        </p:nvSpPr>
        <p:spPr>
          <a:xfrm>
            <a:off x="502919" y="458996"/>
            <a:ext cx="5021899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 spc="3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r>
              <a:rPr dirty="0"/>
              <a:t>SECTION #</a:t>
            </a:r>
          </a:p>
        </p:txBody>
      </p:sp>
      <p:sp>
        <p:nvSpPr>
          <p:cNvPr id="128" name="TextBox 13"/>
          <p:cNvSpPr txBox="1">
            <a:spLocks noGrp="1"/>
          </p:cNvSpPr>
          <p:nvPr>
            <p:ph type="body" sz="quarter" idx="14"/>
          </p:nvPr>
        </p:nvSpPr>
        <p:spPr>
          <a:xfrm>
            <a:off x="502921" y="6317408"/>
            <a:ext cx="2722099" cy="24622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 spc="79">
                <a:solidFill>
                  <a:srgbClr val="1E2224"/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Suffolk x Meeting Name Here</a:t>
            </a:r>
          </a:p>
        </p:txBody>
      </p:sp>
    </p:spTree>
    <p:extLst>
      <p:ext uri="{BB962C8B-B14F-4D97-AF65-F5344CB8AC3E}">
        <p14:creationId xmlns:p14="http://schemas.microsoft.com/office/powerpoint/2010/main" val="315253492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222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D9D9D9"/>
                </a:solidFill>
              </a:defRPr>
            </a:pPr>
            <a:endParaRPr sz="1800" dirty="0"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9991837"/>
                    <a:satOff val="30387"/>
                    <a:lumOff val="-3725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4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5848" y="2148030"/>
            <a:ext cx="5116040" cy="31487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1E2224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  <a:lvl2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1E2224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2pPr>
            <a:lvl3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1E2224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3pPr>
            <a:lvl4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1E2224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4pPr>
            <a:lvl5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rgbClr val="1E2224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TextBox 10"/>
          <p:cNvSpPr txBox="1">
            <a:spLocks noGrp="1"/>
          </p:cNvSpPr>
          <p:nvPr>
            <p:ph type="body" sz="quarter" idx="13"/>
          </p:nvPr>
        </p:nvSpPr>
        <p:spPr>
          <a:xfrm>
            <a:off x="7204889" y="2151481"/>
            <a:ext cx="3878219" cy="3141886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SzTx/>
              <a:buFontTx/>
              <a:buNone/>
              <a:defRPr sz="2600">
                <a:solidFill>
                  <a:schemeClr val="accent6">
                    <a:hueOff val="9991837"/>
                    <a:satOff val="30387"/>
                    <a:lumOff val="-3725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Ti qui doluptasin eum non et molum remquia dolorporum aut at enimill oriorem vent maxim sum cum inus ipsam</a:t>
            </a:r>
          </a:p>
        </p:txBody>
      </p:sp>
      <p:sp>
        <p:nvSpPr>
          <p:cNvPr id="151" name="TextBox 11"/>
          <p:cNvSpPr txBox="1">
            <a:spLocks noGrp="1"/>
          </p:cNvSpPr>
          <p:nvPr>
            <p:ph type="body" sz="quarter" idx="14"/>
          </p:nvPr>
        </p:nvSpPr>
        <p:spPr>
          <a:xfrm>
            <a:off x="502919" y="458996"/>
            <a:ext cx="5021899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200" cap="all" spc="3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r>
              <a:t>SECTION #</a:t>
            </a:r>
          </a:p>
        </p:txBody>
      </p:sp>
      <p:sp>
        <p:nvSpPr>
          <p:cNvPr id="152" name="TextBox 18"/>
          <p:cNvSpPr txBox="1">
            <a:spLocks noGrp="1"/>
          </p:cNvSpPr>
          <p:nvPr>
            <p:ph type="body" sz="quarter" idx="15"/>
          </p:nvPr>
        </p:nvSpPr>
        <p:spPr>
          <a:xfrm>
            <a:off x="502921" y="6317407"/>
            <a:ext cx="2722099" cy="2154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spc="8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Suffolk x Meeting Name Here</a:t>
            </a:r>
          </a:p>
        </p:txBody>
      </p:sp>
    </p:spTree>
    <p:extLst>
      <p:ext uri="{BB962C8B-B14F-4D97-AF65-F5344CB8AC3E}">
        <p14:creationId xmlns:p14="http://schemas.microsoft.com/office/powerpoint/2010/main" val="164015061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Content copy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Image"/>
          <p:cNvSpPr>
            <a:spLocks noGrp="1"/>
          </p:cNvSpPr>
          <p:nvPr>
            <p:ph type="pic" idx="13"/>
          </p:nvPr>
        </p:nvSpPr>
        <p:spPr>
          <a:xfrm>
            <a:off x="2" y="9940"/>
            <a:ext cx="6095999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88" name="TextBox 18"/>
          <p:cNvSpPr txBox="1">
            <a:spLocks noGrp="1"/>
          </p:cNvSpPr>
          <p:nvPr>
            <p:ph type="body" sz="quarter" idx="14"/>
          </p:nvPr>
        </p:nvSpPr>
        <p:spPr>
          <a:xfrm>
            <a:off x="502921" y="6317407"/>
            <a:ext cx="2722099" cy="2154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" spc="8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Mono Std"/>
                <a:ea typeface="Favorit Mono Std"/>
                <a:cs typeface="Favorit Mono Std"/>
                <a:sym typeface="Favorit Mono Std"/>
              </a:defRPr>
            </a:lvl1pPr>
          </a:lstStyle>
          <a:p>
            <a:r>
              <a:t>Suffolk x Meeting Name Here</a:t>
            </a:r>
          </a:p>
        </p:txBody>
      </p:sp>
      <p:sp>
        <p:nvSpPr>
          <p:cNvPr id="189" name="TextBox 15"/>
          <p:cNvSpPr txBox="1">
            <a:spLocks noGrp="1"/>
          </p:cNvSpPr>
          <p:nvPr>
            <p:ph type="body" sz="quarter" idx="15"/>
          </p:nvPr>
        </p:nvSpPr>
        <p:spPr>
          <a:xfrm>
            <a:off x="7204889" y="1859279"/>
            <a:ext cx="3878219" cy="32778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2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sym typeface="Maison Neue Extended Demi"/>
              </a:defRPr>
            </a:lvl1pPr>
          </a:lstStyle>
          <a:p>
            <a:pPr marL="0" indent="0" algn="ctr">
              <a:lnSpc>
                <a:spcPct val="2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rPr dirty="0"/>
              <a:t>Callout one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rPr dirty="0"/>
              <a:t>Callout two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pPr>
            <a:r>
              <a:rPr dirty="0"/>
              <a:t>Callout three</a:t>
            </a:r>
          </a:p>
        </p:txBody>
      </p:sp>
    </p:spTree>
    <p:extLst>
      <p:ext uri="{BB962C8B-B14F-4D97-AF65-F5344CB8AC3E}">
        <p14:creationId xmlns:p14="http://schemas.microsoft.com/office/powerpoint/2010/main" val="227669698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copy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Image"/>
          <p:cNvSpPr>
            <a:spLocks noGrp="1"/>
          </p:cNvSpPr>
          <p:nvPr>
            <p:ph type="pic" idx="13"/>
          </p:nvPr>
        </p:nvSpPr>
        <p:spPr>
          <a:xfrm>
            <a:off x="-1" y="-1"/>
            <a:ext cx="4174129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223" name="Image"/>
          <p:cNvSpPr>
            <a:spLocks noGrp="1"/>
          </p:cNvSpPr>
          <p:nvPr>
            <p:ph type="pic" idx="14"/>
          </p:nvPr>
        </p:nvSpPr>
        <p:spPr>
          <a:xfrm>
            <a:off x="4174128" y="-1"/>
            <a:ext cx="4094389" cy="6858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224" name="Image"/>
          <p:cNvSpPr>
            <a:spLocks noGrp="1"/>
          </p:cNvSpPr>
          <p:nvPr>
            <p:ph type="pic" idx="15"/>
          </p:nvPr>
        </p:nvSpPr>
        <p:spPr>
          <a:xfrm>
            <a:off x="8268517" y="0"/>
            <a:ext cx="3923483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33200" y="6500813"/>
            <a:ext cx="256222" cy="200055"/>
          </a:xfrm>
          <a:prstGeom prst="rect">
            <a:avLst/>
          </a:prstGeom>
        </p:spPr>
        <p:txBody>
          <a:bodyPr anchor="t"/>
          <a:lstStyle>
            <a:lvl1pPr algn="l">
              <a:defRPr sz="700" spc="151">
                <a:solidFill>
                  <a:schemeClr val="accent6">
                    <a:hueOff val="15804395"/>
                    <a:satOff val="28548"/>
                    <a:lumOff val="-71764"/>
                  </a:schemeClr>
                </a:solidFill>
                <a:latin typeface="Favorit Pro Light"/>
                <a:ea typeface="Favorit Pro Light"/>
                <a:cs typeface="Favorit Pro Light"/>
                <a:sym typeface="Favorit Pro Ligh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0FE0E1C4-0EA4-3D42-8977-F0731314AFCC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45721" y="2302471"/>
            <a:ext cx="3843745" cy="132343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rPr dirty="0"/>
              <a:t>1</a:t>
            </a:r>
          </a:p>
        </p:txBody>
      </p:sp>
      <p:sp>
        <p:nvSpPr>
          <p:cNvPr id="10" name="TextBox 26">
            <a:extLst>
              <a:ext uri="{FF2B5EF4-FFF2-40B4-BE49-F238E27FC236}">
                <a16:creationId xmlns:a16="http://schemas.microsoft.com/office/drawing/2014/main" id="{0D02D299-0D07-6F4B-95F8-4858CE0CC33D}"/>
              </a:ext>
            </a:extLst>
          </p:cNvPr>
          <p:cNvSpPr txBox="1">
            <a:spLocks noGrp="1"/>
          </p:cNvSpPr>
          <p:nvPr>
            <p:ph type="body" sz="quarter" idx="20"/>
          </p:nvPr>
        </p:nvSpPr>
        <p:spPr>
          <a:xfrm>
            <a:off x="4174128" y="2302471"/>
            <a:ext cx="3843747" cy="132343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2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993B1A48-33A7-9040-A19A-3776C14E28A8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8324305" y="2302471"/>
            <a:ext cx="3843747" cy="132343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80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3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FACC51AA-E541-194D-9C96-F35FA03F909C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45721" y="3743343"/>
            <a:ext cx="3843745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Image Descriptor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BE27AE8C-AEE8-F349-94E8-F683C57197A7}"/>
              </a:ext>
            </a:extLst>
          </p:cNvPr>
          <p:cNvSpPr txBox="1">
            <a:spLocks noGrp="1"/>
          </p:cNvSpPr>
          <p:nvPr>
            <p:ph type="body" sz="quarter" idx="23"/>
          </p:nvPr>
        </p:nvSpPr>
        <p:spPr>
          <a:xfrm>
            <a:off x="4174128" y="3743343"/>
            <a:ext cx="3843747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Image Descriptor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B2DC08AA-C981-7E4B-8420-6173105D6F6A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8324305" y="3743343"/>
            <a:ext cx="3843747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868889"/>
                </a:solidFill>
                <a:latin typeface="Maison Neue Extended Demi"/>
                <a:ea typeface="Maison Neue Extended Demi"/>
                <a:cs typeface="Maison Neue Extended Demi"/>
                <a:sym typeface="Maison Neue Extended Demi"/>
              </a:defRPr>
            </a:lvl1pPr>
          </a:lstStyle>
          <a:p>
            <a:r>
              <a:t>Image Descriptor</a:t>
            </a:r>
          </a:p>
        </p:txBody>
      </p:sp>
    </p:spTree>
    <p:extLst>
      <p:ext uri="{BB962C8B-B14F-4D97-AF65-F5344CB8AC3E}">
        <p14:creationId xmlns:p14="http://schemas.microsoft.com/office/powerpoint/2010/main" val="229482893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8728" y="6400414"/>
            <a:ext cx="27507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53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76" r:id="rId9"/>
    <p:sldLayoutId id="2147483684" r:id="rId10"/>
    <p:sldLayoutId id="2147483685" r:id="rId11"/>
    <p:sldLayoutId id="2147483686" r:id="rId12"/>
    <p:sldLayoutId id="2147483687" r:id="rId13"/>
    <p:sldLayoutId id="2147483705" r:id="rId14"/>
    <p:sldLayoutId id="2147483706" r:id="rId15"/>
  </p:sldLayoutIdLst>
  <p:transition spd="med"/>
  <p:txStyles>
    <p:titleStyle>
      <a:lvl1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kumimoji="0" sz="4000" b="0" i="0" u="none" strike="noStrike" cap="none" spc="0" normalizeH="0" baseline="0" dirty="0">
          <a:ln>
            <a:noFill/>
          </a:ln>
          <a:solidFill>
            <a:schemeClr val="accent6">
              <a:hueOff val="15804395"/>
              <a:satOff val="28548"/>
              <a:lumOff val="-71764"/>
            </a:schemeClr>
          </a:solidFill>
          <a:effectLst/>
          <a:uFillTx/>
          <a:latin typeface="Maison Neue Extended Light"/>
          <a:ea typeface="Maison Neue Extended Light"/>
          <a:cs typeface="Calibri Light"/>
          <a:sym typeface="Maison Neue Extended Light"/>
        </a:defRPr>
      </a:lvl1pPr>
      <a:lvl2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37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594" marR="0" indent="-228594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600" b="0" i="0" u="none" strike="noStrike" cap="none" spc="0" normalizeH="0" baseline="0" dirty="0">
          <a:ln>
            <a:noFill/>
          </a:ln>
          <a:solidFill>
            <a:srgbClr val="1E2123"/>
          </a:solidFill>
          <a:effectLst/>
          <a:uFillTx/>
          <a:latin typeface="Favorit Pro Light"/>
          <a:ea typeface="Favorit Pro Light"/>
          <a:cs typeface="+mn-cs"/>
          <a:sym typeface="Favorit Pro Light"/>
        </a:defRPr>
      </a:lvl1pPr>
      <a:lvl2pPr marL="723882" marR="0" indent="-266693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600" b="0" i="0" u="none" strike="noStrike" cap="none" spc="0" normalizeH="0" baseline="0" dirty="0">
          <a:ln>
            <a:noFill/>
          </a:ln>
          <a:solidFill>
            <a:srgbClr val="1E2123"/>
          </a:solidFill>
          <a:effectLst/>
          <a:uFillTx/>
          <a:latin typeface="Favorit Pro Light"/>
          <a:ea typeface="Favorit Pro Light"/>
          <a:cs typeface="+mn-cs"/>
          <a:sym typeface="Favorit Pro Light"/>
        </a:defRPr>
      </a:lvl2pPr>
      <a:lvl3pPr marL="1234408" marR="0" indent="-32003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600" b="0" i="0" u="none" strike="noStrike" cap="none" spc="0" normalizeH="0" baseline="0" dirty="0">
          <a:ln>
            <a:noFill/>
          </a:ln>
          <a:solidFill>
            <a:srgbClr val="1E2123"/>
          </a:solidFill>
          <a:effectLst/>
          <a:uFillTx/>
          <a:latin typeface="Favorit Pro Light"/>
          <a:ea typeface="Favorit Pro Light"/>
          <a:cs typeface="+mn-cs"/>
          <a:sym typeface="Favorit Pro Light"/>
        </a:defRPr>
      </a:lvl3pPr>
      <a:lvl4pPr marL="1727157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600" b="0" i="0" u="none" strike="noStrike" cap="none" spc="0" normalizeH="0" baseline="0" dirty="0">
          <a:ln>
            <a:noFill/>
          </a:ln>
          <a:solidFill>
            <a:srgbClr val="1E2123"/>
          </a:solidFill>
          <a:effectLst/>
          <a:uFillTx/>
          <a:latin typeface="Favorit Pro Light"/>
          <a:ea typeface="Favorit Pro Light"/>
          <a:cs typeface="+mn-cs"/>
          <a:sym typeface="Favorit Pro Light"/>
        </a:defRPr>
      </a:lvl4pPr>
      <a:lvl5pPr marL="2184345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kumimoji="0" sz="1600" b="0" i="0" u="none" strike="noStrike" cap="none" spc="0" normalizeH="0" baseline="0" dirty="0">
          <a:ln>
            <a:noFill/>
          </a:ln>
          <a:solidFill>
            <a:srgbClr val="1E2123"/>
          </a:solidFill>
          <a:effectLst/>
          <a:uFillTx/>
          <a:latin typeface="Favorit Pro Light"/>
          <a:ea typeface="Favorit Pro Light"/>
          <a:cs typeface="+mn-cs"/>
          <a:sym typeface="Favorit Pro Light"/>
        </a:defRPr>
      </a:lvl5pPr>
      <a:lvl6pPr marL="2641534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723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5911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100" marR="0" indent="-355591" algn="l" defTabSz="914377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89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77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66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54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943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131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32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509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F4F1F6-C8E0-7B30-DDF6-3706CE5D0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916" y="0"/>
            <a:ext cx="829016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3D1AE-3733-58F8-849C-D034D39A70EB}"/>
              </a:ext>
            </a:extLst>
          </p:cNvPr>
          <p:cNvSpPr/>
          <p:nvPr/>
        </p:nvSpPr>
        <p:spPr>
          <a:xfrm>
            <a:off x="4601497" y="1604625"/>
            <a:ext cx="3669398" cy="4371421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1FC070-610A-007B-D898-A064386B4D32}"/>
              </a:ext>
            </a:extLst>
          </p:cNvPr>
          <p:cNvSpPr/>
          <p:nvPr/>
        </p:nvSpPr>
        <p:spPr>
          <a:xfrm>
            <a:off x="3072581" y="2117868"/>
            <a:ext cx="3098144" cy="3858178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67949-854D-7F89-E2B0-0360CCD10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7160" y="1530734"/>
            <a:ext cx="4647786" cy="469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4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3000" y="6502400"/>
            <a:ext cx="220571" cy="2000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C17636-16EB-4AC0-8788-105ABDB089E1}"/>
              </a:ext>
            </a:extLst>
          </p:cNvPr>
          <p:cNvSpPr txBox="1"/>
          <p:nvPr/>
        </p:nvSpPr>
        <p:spPr>
          <a:xfrm>
            <a:off x="6096000" y="3886731"/>
            <a:ext cx="4275793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78"/>
            <a:r>
              <a:rPr lang="en-US" sz="2800" b="1" dirty="0"/>
              <a:t>Total Construction Lowell Resident</a:t>
            </a:r>
          </a:p>
          <a:p>
            <a:pPr algn="ctr" defTabSz="914378"/>
            <a:r>
              <a:rPr lang="en-US" sz="2800" dirty="0"/>
              <a:t>10.8% of all workers</a:t>
            </a:r>
            <a:br>
              <a:rPr lang="en-US" sz="2800" dirty="0"/>
            </a:br>
            <a:r>
              <a:rPr lang="en-US" sz="2800" dirty="0"/>
              <a:t>(87 workers &amp; 21,198 hours)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ED37674-4D53-4849-946F-D9D88FC6D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49" y="400950"/>
            <a:ext cx="10891481" cy="855068"/>
          </a:xfrm>
        </p:spPr>
        <p:txBody>
          <a:bodyPr/>
          <a:lstStyle/>
          <a:p>
            <a:pPr algn="ctr"/>
            <a:r>
              <a:rPr lang="en-US" sz="3200" dirty="0">
                <a:sym typeface="Calibri"/>
              </a:rPr>
              <a:t>MBE/WBE and Workforce Participation Comparison*</a:t>
            </a:r>
            <a:br>
              <a:rPr lang="en-US" sz="32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</a:b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452921-2A05-46CA-8703-B083C4122A3D}"/>
              </a:ext>
            </a:extLst>
          </p:cNvPr>
          <p:cNvSpPr txBox="1"/>
          <p:nvPr/>
        </p:nvSpPr>
        <p:spPr>
          <a:xfrm>
            <a:off x="970810" y="3886732"/>
            <a:ext cx="4434905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78"/>
            <a:r>
              <a:rPr lang="en-US" sz="2800" b="1" dirty="0"/>
              <a:t>Total Construction</a:t>
            </a:r>
          </a:p>
          <a:p>
            <a:pPr algn="ctr" defTabSz="914378"/>
            <a:r>
              <a:rPr lang="en-US" sz="2800" b="1" dirty="0"/>
              <a:t>Female Workforce </a:t>
            </a:r>
          </a:p>
          <a:p>
            <a:pPr algn="ctr" defTabSz="914378"/>
            <a:r>
              <a:rPr lang="en-US" sz="2800" dirty="0"/>
              <a:t>is at 3.6% of all workers</a:t>
            </a:r>
            <a:br>
              <a:rPr lang="en-US" sz="2800" dirty="0"/>
            </a:br>
            <a:r>
              <a:rPr lang="en-US" sz="2800" dirty="0"/>
              <a:t>(60 workers &amp; 7,121 hours)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8F166E-8B5B-4180-81CF-339F1F03AD85}"/>
              </a:ext>
            </a:extLst>
          </p:cNvPr>
          <p:cNvSpPr txBox="1"/>
          <p:nvPr/>
        </p:nvSpPr>
        <p:spPr>
          <a:xfrm>
            <a:off x="5687592" y="1155389"/>
            <a:ext cx="5192422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78"/>
            <a:r>
              <a:rPr lang="en-US" sz="2800" b="1" dirty="0"/>
              <a:t>Total Construction</a:t>
            </a:r>
          </a:p>
          <a:p>
            <a:pPr algn="ctr" defTabSz="914378"/>
            <a:r>
              <a:rPr lang="en-US" sz="2800" b="1" dirty="0"/>
              <a:t>Minority Workforce</a:t>
            </a:r>
          </a:p>
          <a:p>
            <a:pPr algn="ctr" defTabSz="914378"/>
            <a:r>
              <a:rPr lang="en-US" sz="2800" dirty="0"/>
              <a:t>is at 25.2% of workers</a:t>
            </a:r>
            <a:br>
              <a:rPr lang="en-US" sz="2800" dirty="0"/>
            </a:br>
            <a:r>
              <a:rPr lang="en-US" sz="2800" dirty="0"/>
              <a:t>(387 workers &amp; 49,510 hours)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2C8A28-B8C4-4014-9B0E-7C80E6D76C5A}"/>
              </a:ext>
            </a:extLst>
          </p:cNvPr>
          <p:cNvSpPr txBox="1"/>
          <p:nvPr/>
        </p:nvSpPr>
        <p:spPr>
          <a:xfrm>
            <a:off x="1593859" y="1586276"/>
            <a:ext cx="3188809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914378"/>
            <a:r>
              <a:rPr lang="en-US" sz="2800" b="1" dirty="0">
                <a:solidFill>
                  <a:schemeClr val="tx1"/>
                </a:solidFill>
              </a:rPr>
              <a:t>Total MBE/WBE Contracts Awarded</a:t>
            </a:r>
          </a:p>
          <a:p>
            <a:pPr algn="ctr" defTabSz="914378"/>
            <a:r>
              <a:rPr lang="en-US" sz="2800" dirty="0">
                <a:solidFill>
                  <a:schemeClr val="tx1"/>
                </a:solidFill>
              </a:rPr>
              <a:t>$21,617,266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750C55-BB05-10B6-7CDD-4A4DC24246CC}"/>
              </a:ext>
            </a:extLst>
          </p:cNvPr>
          <p:cNvSpPr txBox="1"/>
          <p:nvPr/>
        </p:nvSpPr>
        <p:spPr>
          <a:xfrm>
            <a:off x="9300258" y="6455557"/>
            <a:ext cx="193696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i="1" dirty="0"/>
              <a:t>* Updated December 9, 2022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D867-08E5-6729-3823-C0930205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Calibri"/>
              </a:rPr>
              <a:t>Part 4: </a:t>
            </a:r>
            <a:r>
              <a:rPr lang="en-US" b="1" dirty="0"/>
              <a:t>Designer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F027B-D4B8-810E-D7E2-0234633A1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8C26E-511C-7E37-C532-833C3E71C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D867-08E5-6729-3823-C0930205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Calibri"/>
              </a:rPr>
              <a:t>Part 5: </a:t>
            </a:r>
            <a:r>
              <a:rPr lang="en-US" b="1" dirty="0"/>
              <a:t>Budget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F027B-D4B8-810E-D7E2-0234633A1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8C26E-511C-7E37-C532-833C3E71C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18C32D-8874-B69C-8653-F23B569EA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153" y="0"/>
            <a:ext cx="9047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5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 hidden="1"/>
          <p:cNvSpPr txBox="1">
            <a:spLocks noGrp="1"/>
          </p:cNvSpPr>
          <p:nvPr>
            <p:ph type="sldNum" sz="quarter" idx="2"/>
          </p:nvPr>
        </p:nvSpPr>
        <p:spPr>
          <a:xfrm>
            <a:off x="11303000" y="6502400"/>
            <a:ext cx="220571" cy="20005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>
              <a:spcAft>
                <a:spcPts val="600"/>
              </a:spcAft>
            </a:pPr>
            <a:fld id="{86CB4B4D-7CA3-9044-876B-883B54F8677D}" type="slidenum">
              <a:rPr/>
              <a:pPr>
                <a:spcAft>
                  <a:spcPts val="600"/>
                </a:spcAft>
              </a:pPr>
              <a:t>14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EFE4EB-95B0-671A-5352-FD9CC3684D97}"/>
              </a:ext>
            </a:extLst>
          </p:cNvPr>
          <p:cNvSpPr txBox="1"/>
          <p:nvPr/>
        </p:nvSpPr>
        <p:spPr>
          <a:xfrm>
            <a:off x="10451939" y="526649"/>
            <a:ext cx="1071632" cy="41090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9ED631-F8A6-2646-C997-6CC8065E6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32"/>
            <a:ext cx="12192000" cy="672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0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D867-08E5-6729-3823-C0930205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6: </a:t>
            </a:r>
            <a:r>
              <a:rPr lang="en-US" b="1" dirty="0"/>
              <a:t>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F027B-D4B8-810E-D7E2-0234633A1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8C26E-511C-7E37-C532-833C3E71C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3D867-08E5-6729-3823-C0930205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F027B-D4B8-810E-D7E2-0234633A1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8C26E-511C-7E37-C532-833C3E71CE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2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D8578E-CC54-425E-8B8D-99364829E1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Project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B7AE6-47F0-4034-BA66-1D365B20C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469EC3-C7FF-06EC-AA70-695A7C6B5B37}"/>
              </a:ext>
            </a:extLst>
          </p:cNvPr>
          <p:cNvSpPr txBox="1"/>
          <p:nvPr/>
        </p:nvSpPr>
        <p:spPr>
          <a:xfrm>
            <a:off x="3843948" y="5847860"/>
            <a:ext cx="1011926" cy="276997"/>
          </a:xfrm>
          <a:prstGeom prst="rect">
            <a:avLst/>
          </a:prstGeom>
          <a:solidFill>
            <a:srgbClr val="5C010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Calibri"/>
              </a:rPr>
              <a:t>City Manager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Calibri"/>
              </a:rPr>
              <a:t>Thomas A. Golden, Jr.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6CE034-4410-DB16-4C2C-5799175AAF9C}"/>
              </a:ext>
            </a:extLst>
          </p:cNvPr>
          <p:cNvSpPr/>
          <p:nvPr/>
        </p:nvSpPr>
        <p:spPr>
          <a:xfrm>
            <a:off x="8544865" y="5698777"/>
            <a:ext cx="1725912" cy="377558"/>
          </a:xfrm>
          <a:prstGeom prst="rect">
            <a:avLst/>
          </a:prstGeom>
          <a:solidFill>
            <a:srgbClr val="5C0109"/>
          </a:solidFill>
          <a:ln w="12700" cap="flat">
            <a:solidFill>
              <a:srgbClr val="5C0109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9E864F4-4D17-D42B-E59D-C0F707C8A0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040" y="5669542"/>
            <a:ext cx="1277562" cy="43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D749D-48D0-F373-B3C9-4B8F5055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Construction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C88B4-59D4-E966-26F5-DEB1D2D57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D6AFA-A7D8-EC06-AA94-57F195B165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97279"/>
            <a:ext cx="12192000" cy="57570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10583" marR="4233">
              <a:lnSpc>
                <a:spcPts val="1025"/>
              </a:lnSpc>
              <a:spcBef>
                <a:spcPts val="287"/>
              </a:spcBef>
            </a:pPr>
            <a:endParaRPr lang="en-US" sz="1600" dirty="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14799" y="1691439"/>
            <a:ext cx="4808538" cy="3859213"/>
          </a:xfrm>
          <a:custGeom>
            <a:avLst/>
            <a:gdLst/>
            <a:ahLst/>
            <a:cxnLst/>
            <a:rect l="l" t="t" r="r" b="b"/>
            <a:pathLst>
              <a:path w="5770245" h="4631055">
                <a:moveTo>
                  <a:pt x="5769864" y="1127810"/>
                </a:moveTo>
                <a:lnTo>
                  <a:pt x="5524804" y="1007910"/>
                </a:lnTo>
                <a:lnTo>
                  <a:pt x="5524804" y="984935"/>
                </a:lnTo>
                <a:lnTo>
                  <a:pt x="5115153" y="790282"/>
                </a:lnTo>
                <a:lnTo>
                  <a:pt x="5096865" y="806742"/>
                </a:lnTo>
                <a:lnTo>
                  <a:pt x="4834890" y="682383"/>
                </a:lnTo>
                <a:lnTo>
                  <a:pt x="4840833" y="656323"/>
                </a:lnTo>
                <a:lnTo>
                  <a:pt x="4445812" y="473900"/>
                </a:lnTo>
                <a:lnTo>
                  <a:pt x="4423867" y="492188"/>
                </a:lnTo>
                <a:lnTo>
                  <a:pt x="4193438" y="386118"/>
                </a:lnTo>
                <a:lnTo>
                  <a:pt x="3785616" y="846975"/>
                </a:lnTo>
                <a:lnTo>
                  <a:pt x="3763327" y="843318"/>
                </a:lnTo>
                <a:lnTo>
                  <a:pt x="3644798" y="960361"/>
                </a:lnTo>
                <a:lnTo>
                  <a:pt x="3386937" y="1252473"/>
                </a:lnTo>
                <a:lnTo>
                  <a:pt x="2286000" y="673239"/>
                </a:lnTo>
                <a:lnTo>
                  <a:pt x="2284171" y="556310"/>
                </a:lnTo>
                <a:lnTo>
                  <a:pt x="1960841" y="396747"/>
                </a:lnTo>
                <a:lnTo>
                  <a:pt x="1976932" y="300189"/>
                </a:lnTo>
                <a:lnTo>
                  <a:pt x="1606778" y="115112"/>
                </a:lnTo>
                <a:lnTo>
                  <a:pt x="1541678" y="175463"/>
                </a:lnTo>
                <a:lnTo>
                  <a:pt x="1177289" y="0"/>
                </a:lnTo>
                <a:lnTo>
                  <a:pt x="0" y="996937"/>
                </a:lnTo>
                <a:lnTo>
                  <a:pt x="69494" y="1291374"/>
                </a:lnTo>
                <a:lnTo>
                  <a:pt x="677227" y="1646161"/>
                </a:lnTo>
                <a:lnTo>
                  <a:pt x="608990" y="1713826"/>
                </a:lnTo>
                <a:lnTo>
                  <a:pt x="658367" y="1999119"/>
                </a:lnTo>
                <a:lnTo>
                  <a:pt x="932688" y="2165540"/>
                </a:lnTo>
                <a:lnTo>
                  <a:pt x="1071676" y="2033866"/>
                </a:lnTo>
                <a:lnTo>
                  <a:pt x="1636776" y="2368537"/>
                </a:lnTo>
                <a:lnTo>
                  <a:pt x="2091689" y="2641777"/>
                </a:lnTo>
                <a:lnTo>
                  <a:pt x="1558505" y="3213099"/>
                </a:lnTo>
                <a:lnTo>
                  <a:pt x="1602028" y="3240874"/>
                </a:lnTo>
                <a:lnTo>
                  <a:pt x="1636776" y="3562743"/>
                </a:lnTo>
                <a:lnTo>
                  <a:pt x="1922068" y="3742423"/>
                </a:lnTo>
                <a:lnTo>
                  <a:pt x="2000707" y="3657841"/>
                </a:lnTo>
                <a:lnTo>
                  <a:pt x="2108606" y="3718191"/>
                </a:lnTo>
                <a:lnTo>
                  <a:pt x="2110435" y="3742423"/>
                </a:lnTo>
                <a:lnTo>
                  <a:pt x="2386584" y="3915702"/>
                </a:lnTo>
                <a:lnTo>
                  <a:pt x="2391727" y="3985310"/>
                </a:lnTo>
                <a:lnTo>
                  <a:pt x="2406015" y="4054690"/>
                </a:lnTo>
                <a:lnTo>
                  <a:pt x="2470708" y="4098582"/>
                </a:lnTo>
                <a:lnTo>
                  <a:pt x="2532151" y="4098239"/>
                </a:lnTo>
                <a:lnTo>
                  <a:pt x="2580436" y="4058005"/>
                </a:lnTo>
                <a:lnTo>
                  <a:pt x="2984601" y="4301578"/>
                </a:lnTo>
                <a:lnTo>
                  <a:pt x="2971800" y="4424108"/>
                </a:lnTo>
                <a:lnTo>
                  <a:pt x="3293668" y="4630762"/>
                </a:lnTo>
                <a:lnTo>
                  <a:pt x="3560673" y="4257687"/>
                </a:lnTo>
                <a:lnTo>
                  <a:pt x="3589934" y="4144302"/>
                </a:lnTo>
                <a:lnTo>
                  <a:pt x="3637483" y="4158932"/>
                </a:lnTo>
                <a:lnTo>
                  <a:pt x="3884002" y="3832694"/>
                </a:lnTo>
                <a:lnTo>
                  <a:pt x="3946550" y="3604806"/>
                </a:lnTo>
                <a:lnTo>
                  <a:pt x="4052620" y="3663327"/>
                </a:lnTo>
                <a:lnTo>
                  <a:pt x="4246473" y="3401809"/>
                </a:lnTo>
                <a:lnTo>
                  <a:pt x="4266590" y="3319513"/>
                </a:lnTo>
                <a:lnTo>
                  <a:pt x="4543831" y="2947555"/>
                </a:lnTo>
                <a:lnTo>
                  <a:pt x="4561027" y="2961068"/>
                </a:lnTo>
                <a:lnTo>
                  <a:pt x="4782312" y="2695892"/>
                </a:lnTo>
                <a:lnTo>
                  <a:pt x="5280113" y="1981949"/>
                </a:lnTo>
                <a:lnTo>
                  <a:pt x="5446166" y="1759546"/>
                </a:lnTo>
                <a:lnTo>
                  <a:pt x="5630138" y="1523288"/>
                </a:lnTo>
                <a:lnTo>
                  <a:pt x="5769864" y="1127810"/>
                </a:lnTo>
                <a:close/>
              </a:path>
            </a:pathLst>
          </a:custGeom>
          <a:ln w="1117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" name="object 4"/>
          <p:cNvSpPr/>
          <p:nvPr/>
        </p:nvSpPr>
        <p:spPr>
          <a:xfrm>
            <a:off x="5120639" y="2411476"/>
            <a:ext cx="1713970" cy="1370012"/>
          </a:xfrm>
          <a:custGeom>
            <a:avLst/>
            <a:gdLst/>
            <a:ahLst/>
            <a:cxnLst/>
            <a:rect l="l" t="t" r="r" b="b"/>
            <a:pathLst>
              <a:path w="2056765" h="1644014">
                <a:moveTo>
                  <a:pt x="2056256" y="516940"/>
                </a:moveTo>
                <a:lnTo>
                  <a:pt x="1781251" y="824179"/>
                </a:lnTo>
                <a:lnTo>
                  <a:pt x="1433779" y="1221028"/>
                </a:lnTo>
                <a:lnTo>
                  <a:pt x="1402689" y="1202740"/>
                </a:lnTo>
                <a:lnTo>
                  <a:pt x="1180312" y="1451851"/>
                </a:lnTo>
                <a:lnTo>
                  <a:pt x="1190548" y="1594104"/>
                </a:lnTo>
                <a:lnTo>
                  <a:pt x="1146657" y="1643481"/>
                </a:lnTo>
                <a:lnTo>
                  <a:pt x="1053388" y="1595932"/>
                </a:lnTo>
                <a:lnTo>
                  <a:pt x="1009497" y="1637995"/>
                </a:lnTo>
                <a:lnTo>
                  <a:pt x="0" y="1041806"/>
                </a:lnTo>
                <a:lnTo>
                  <a:pt x="1063752" y="0"/>
                </a:lnTo>
                <a:lnTo>
                  <a:pt x="2056256" y="516940"/>
                </a:lnTo>
                <a:close/>
              </a:path>
            </a:pathLst>
          </a:custGeom>
          <a:ln w="1117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5" name="object 5"/>
          <p:cNvSpPr/>
          <p:nvPr/>
        </p:nvSpPr>
        <p:spPr>
          <a:xfrm>
            <a:off x="9899596" y="3591173"/>
            <a:ext cx="1545696" cy="1643063"/>
          </a:xfrm>
          <a:custGeom>
            <a:avLst/>
            <a:gdLst/>
            <a:ahLst/>
            <a:cxnLst/>
            <a:rect l="l" t="t" r="r" b="b"/>
            <a:pathLst>
              <a:path w="1854834" h="1971675">
                <a:moveTo>
                  <a:pt x="1854771" y="1971446"/>
                </a:moveTo>
                <a:lnTo>
                  <a:pt x="0" y="1001814"/>
                </a:lnTo>
                <a:lnTo>
                  <a:pt x="579361" y="0"/>
                </a:lnTo>
                <a:lnTo>
                  <a:pt x="1854771" y="603504"/>
                </a:lnTo>
              </a:path>
            </a:pathLst>
          </a:custGeom>
          <a:ln w="11176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6" name="object 6"/>
          <p:cNvSpPr/>
          <p:nvPr/>
        </p:nvSpPr>
        <p:spPr>
          <a:xfrm>
            <a:off x="2620674" y="1810837"/>
            <a:ext cx="2273300" cy="2082271"/>
          </a:xfrm>
          <a:custGeom>
            <a:avLst/>
            <a:gdLst/>
            <a:ahLst/>
            <a:cxnLst/>
            <a:rect l="l" t="t" r="r" b="b"/>
            <a:pathLst>
              <a:path w="2727960" h="2498725">
                <a:moveTo>
                  <a:pt x="2121864" y="1299540"/>
                </a:moveTo>
                <a:lnTo>
                  <a:pt x="1464500" y="1299540"/>
                </a:lnTo>
                <a:lnTo>
                  <a:pt x="1585201" y="1363916"/>
                </a:lnTo>
                <a:lnTo>
                  <a:pt x="1408175" y="1516799"/>
                </a:lnTo>
                <a:lnTo>
                  <a:pt x="2228938" y="2031796"/>
                </a:lnTo>
                <a:lnTo>
                  <a:pt x="1939251" y="2313432"/>
                </a:lnTo>
                <a:lnTo>
                  <a:pt x="2228938" y="2498509"/>
                </a:lnTo>
                <a:lnTo>
                  <a:pt x="2727350" y="2024087"/>
                </a:lnTo>
                <a:lnTo>
                  <a:pt x="2453144" y="1856066"/>
                </a:lnTo>
                <a:lnTo>
                  <a:pt x="2401938" y="1572374"/>
                </a:lnTo>
                <a:lnTo>
                  <a:pt x="2470175" y="1502879"/>
                </a:lnTo>
                <a:lnTo>
                  <a:pt x="2121864" y="1299540"/>
                </a:lnTo>
                <a:close/>
              </a:path>
              <a:path w="2727960" h="2498725">
                <a:moveTo>
                  <a:pt x="1938853" y="531075"/>
                </a:moveTo>
                <a:lnTo>
                  <a:pt x="229323" y="531075"/>
                </a:lnTo>
                <a:lnTo>
                  <a:pt x="257492" y="559244"/>
                </a:lnTo>
                <a:lnTo>
                  <a:pt x="185064" y="631659"/>
                </a:lnTo>
                <a:lnTo>
                  <a:pt x="354050" y="1202982"/>
                </a:lnTo>
                <a:lnTo>
                  <a:pt x="466699" y="1283449"/>
                </a:lnTo>
                <a:lnTo>
                  <a:pt x="1400124" y="1339773"/>
                </a:lnTo>
                <a:lnTo>
                  <a:pt x="1464500" y="1299540"/>
                </a:lnTo>
                <a:lnTo>
                  <a:pt x="2121864" y="1299540"/>
                </a:lnTo>
                <a:lnTo>
                  <a:pt x="1862442" y="1148092"/>
                </a:lnTo>
                <a:lnTo>
                  <a:pt x="1860613" y="1138948"/>
                </a:lnTo>
                <a:lnTo>
                  <a:pt x="1825866" y="1003617"/>
                </a:lnTo>
                <a:lnTo>
                  <a:pt x="1792947" y="851827"/>
                </a:lnTo>
                <a:lnTo>
                  <a:pt x="2006917" y="670204"/>
                </a:lnTo>
                <a:lnTo>
                  <a:pt x="1938853" y="531075"/>
                </a:lnTo>
                <a:close/>
              </a:path>
              <a:path w="2727960" h="2498725">
                <a:moveTo>
                  <a:pt x="675665" y="0"/>
                </a:moveTo>
                <a:lnTo>
                  <a:pt x="0" y="486829"/>
                </a:lnTo>
                <a:lnTo>
                  <a:pt x="144830" y="583387"/>
                </a:lnTo>
                <a:lnTo>
                  <a:pt x="229323" y="531075"/>
                </a:lnTo>
                <a:lnTo>
                  <a:pt x="1938853" y="531075"/>
                </a:lnTo>
                <a:lnTo>
                  <a:pt x="1771002" y="187972"/>
                </a:lnTo>
                <a:lnTo>
                  <a:pt x="1477284" y="164960"/>
                </a:lnTo>
                <a:lnTo>
                  <a:pt x="796620" y="164960"/>
                </a:lnTo>
                <a:lnTo>
                  <a:pt x="738682" y="145643"/>
                </a:lnTo>
                <a:lnTo>
                  <a:pt x="807084" y="86093"/>
                </a:lnTo>
                <a:lnTo>
                  <a:pt x="675665" y="0"/>
                </a:lnTo>
                <a:close/>
              </a:path>
              <a:path w="2727960" h="2498725">
                <a:moveTo>
                  <a:pt x="860996" y="116674"/>
                </a:moveTo>
                <a:lnTo>
                  <a:pt x="796620" y="164960"/>
                </a:lnTo>
                <a:lnTo>
                  <a:pt x="1477284" y="164960"/>
                </a:lnTo>
                <a:lnTo>
                  <a:pt x="860996" y="116674"/>
                </a:lnTo>
                <a:close/>
              </a:path>
            </a:pathLst>
          </a:custGeom>
          <a:solidFill>
            <a:srgbClr val="89181B">
              <a:alpha val="75000"/>
            </a:srgb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7" name="object 7"/>
          <p:cNvSpPr/>
          <p:nvPr/>
        </p:nvSpPr>
        <p:spPr>
          <a:xfrm>
            <a:off x="1924046" y="2632704"/>
            <a:ext cx="2199746" cy="1931458"/>
          </a:xfrm>
          <a:custGeom>
            <a:avLst/>
            <a:gdLst/>
            <a:ahLst/>
            <a:cxnLst/>
            <a:rect l="l" t="t" r="r" b="b"/>
            <a:pathLst>
              <a:path w="2639695" h="2317750">
                <a:moveTo>
                  <a:pt x="724204" y="0"/>
                </a:moveTo>
                <a:lnTo>
                  <a:pt x="562355" y="122948"/>
                </a:lnTo>
                <a:lnTo>
                  <a:pt x="320039" y="122948"/>
                </a:lnTo>
                <a:lnTo>
                  <a:pt x="0" y="885151"/>
                </a:lnTo>
                <a:lnTo>
                  <a:pt x="0" y="925372"/>
                </a:lnTo>
                <a:lnTo>
                  <a:pt x="209219" y="1295527"/>
                </a:lnTo>
                <a:lnTo>
                  <a:pt x="1677924" y="2317457"/>
                </a:lnTo>
                <a:lnTo>
                  <a:pt x="2639326" y="1400136"/>
                </a:lnTo>
                <a:lnTo>
                  <a:pt x="2566911" y="1118501"/>
                </a:lnTo>
                <a:lnTo>
                  <a:pt x="2548801" y="1062177"/>
                </a:lnTo>
                <a:lnTo>
                  <a:pt x="1866849" y="647763"/>
                </a:lnTo>
                <a:lnTo>
                  <a:pt x="1143025" y="152895"/>
                </a:lnTo>
                <a:lnTo>
                  <a:pt x="965606" y="152895"/>
                </a:lnTo>
                <a:lnTo>
                  <a:pt x="724204" y="0"/>
                </a:lnTo>
                <a:close/>
              </a:path>
              <a:path w="2639695" h="2317750">
                <a:moveTo>
                  <a:pt x="1040041" y="82486"/>
                </a:moveTo>
                <a:lnTo>
                  <a:pt x="965606" y="152895"/>
                </a:lnTo>
                <a:lnTo>
                  <a:pt x="1143025" y="152895"/>
                </a:lnTo>
                <a:lnTo>
                  <a:pt x="1040041" y="82486"/>
                </a:lnTo>
                <a:close/>
              </a:path>
            </a:pathLst>
          </a:custGeom>
          <a:solidFill>
            <a:srgbClr val="CAAA71">
              <a:alpha val="75000"/>
            </a:srgb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8" name="object 8"/>
          <p:cNvSpPr/>
          <p:nvPr/>
        </p:nvSpPr>
        <p:spPr>
          <a:xfrm>
            <a:off x="4631230" y="3605002"/>
            <a:ext cx="324908" cy="318029"/>
          </a:xfrm>
          <a:custGeom>
            <a:avLst/>
            <a:gdLst/>
            <a:ahLst/>
            <a:cxnLst/>
            <a:rect l="l" t="t" r="r" b="b"/>
            <a:pathLst>
              <a:path w="389889" h="381635">
                <a:moveTo>
                  <a:pt x="389597" y="0"/>
                </a:moveTo>
                <a:lnTo>
                  <a:pt x="0" y="381381"/>
                </a:lnTo>
              </a:path>
            </a:pathLst>
          </a:custGeom>
          <a:ln w="55880">
            <a:solidFill>
              <a:srgbClr val="8A1A1C"/>
            </a:solidFill>
            <a:prstDash val="lgDash"/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9" name="object 9"/>
          <p:cNvSpPr/>
          <p:nvPr/>
        </p:nvSpPr>
        <p:spPr>
          <a:xfrm>
            <a:off x="4196483" y="3809319"/>
            <a:ext cx="171450" cy="102658"/>
          </a:xfrm>
          <a:custGeom>
            <a:avLst/>
            <a:gdLst/>
            <a:ahLst/>
            <a:cxnLst/>
            <a:rect l="l" t="t" r="r" b="b"/>
            <a:pathLst>
              <a:path w="205739" h="123189">
                <a:moveTo>
                  <a:pt x="205193" y="122580"/>
                </a:moveTo>
                <a:lnTo>
                  <a:pt x="0" y="0"/>
                </a:lnTo>
              </a:path>
            </a:pathLst>
          </a:custGeom>
          <a:ln w="55880">
            <a:solidFill>
              <a:srgbClr val="8A1A1C"/>
            </a:solidFill>
            <a:prstDash val="lgDash"/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0" name="object 10"/>
          <p:cNvSpPr/>
          <p:nvPr/>
        </p:nvSpPr>
        <p:spPr>
          <a:xfrm>
            <a:off x="5048660" y="3468796"/>
            <a:ext cx="46567" cy="45508"/>
          </a:xfrm>
          <a:custGeom>
            <a:avLst/>
            <a:gdLst/>
            <a:ahLst/>
            <a:cxnLst/>
            <a:rect l="l" t="t" r="r" b="b"/>
            <a:pathLst>
              <a:path w="55879" h="54610">
                <a:moveTo>
                  <a:pt x="55651" y="0"/>
                </a:moveTo>
                <a:lnTo>
                  <a:pt x="0" y="54483"/>
                </a:lnTo>
              </a:path>
            </a:pathLst>
          </a:custGeom>
          <a:ln w="55880">
            <a:solidFill>
              <a:srgbClr val="8A1A1C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1" name="object 11"/>
          <p:cNvSpPr/>
          <p:nvPr/>
        </p:nvSpPr>
        <p:spPr>
          <a:xfrm>
            <a:off x="4481478" y="3968224"/>
            <a:ext cx="103717" cy="45508"/>
          </a:xfrm>
          <a:custGeom>
            <a:avLst/>
            <a:gdLst/>
            <a:ahLst/>
            <a:cxnLst/>
            <a:rect l="l" t="t" r="r" b="b"/>
            <a:pathLst>
              <a:path w="124460" h="54610">
                <a:moveTo>
                  <a:pt x="124053" y="0"/>
                </a:moveTo>
                <a:lnTo>
                  <a:pt x="68389" y="54482"/>
                </a:lnTo>
                <a:lnTo>
                  <a:pt x="0" y="13614"/>
                </a:lnTo>
              </a:path>
            </a:pathLst>
          </a:custGeom>
          <a:ln w="55880">
            <a:solidFill>
              <a:srgbClr val="8A1A1C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2" name="object 12"/>
          <p:cNvSpPr/>
          <p:nvPr/>
        </p:nvSpPr>
        <p:spPr>
          <a:xfrm>
            <a:off x="4082487" y="3741211"/>
            <a:ext cx="57150" cy="34396"/>
          </a:xfrm>
          <a:custGeom>
            <a:avLst/>
            <a:gdLst/>
            <a:ahLst/>
            <a:cxnLst/>
            <a:rect l="l" t="t" r="r" b="b"/>
            <a:pathLst>
              <a:path w="68579" h="41275">
                <a:moveTo>
                  <a:pt x="68402" y="40868"/>
                </a:moveTo>
                <a:lnTo>
                  <a:pt x="0" y="0"/>
                </a:lnTo>
              </a:path>
            </a:pathLst>
          </a:custGeom>
          <a:ln w="55880">
            <a:solidFill>
              <a:srgbClr val="8A1A1C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3" name="object 13"/>
          <p:cNvSpPr/>
          <p:nvPr/>
        </p:nvSpPr>
        <p:spPr>
          <a:xfrm>
            <a:off x="2463089" y="2114822"/>
            <a:ext cx="164571" cy="372004"/>
          </a:xfrm>
          <a:custGeom>
            <a:avLst/>
            <a:gdLst/>
            <a:ahLst/>
            <a:cxnLst/>
            <a:rect l="l" t="t" r="r" b="b"/>
            <a:pathLst>
              <a:path w="197485" h="446405">
                <a:moveTo>
                  <a:pt x="0" y="445922"/>
                </a:moveTo>
                <a:lnTo>
                  <a:pt x="197142" y="0"/>
                </a:lnTo>
              </a:path>
            </a:pathLst>
          </a:custGeom>
          <a:ln w="55880">
            <a:solidFill>
              <a:srgbClr val="8A1A1C"/>
            </a:solidFill>
            <a:prstDash val="lgDash"/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4" name="object 14"/>
          <p:cNvSpPr/>
          <p:nvPr/>
        </p:nvSpPr>
        <p:spPr>
          <a:xfrm>
            <a:off x="2392685" y="2592597"/>
            <a:ext cx="60854" cy="86783"/>
          </a:xfrm>
          <a:custGeom>
            <a:avLst/>
            <a:gdLst/>
            <a:ahLst/>
            <a:cxnLst/>
            <a:rect l="l" t="t" r="r" b="b"/>
            <a:pathLst>
              <a:path w="73025" h="104139">
                <a:moveTo>
                  <a:pt x="72415" y="103936"/>
                </a:moveTo>
                <a:lnTo>
                  <a:pt x="0" y="63703"/>
                </a:lnTo>
                <a:lnTo>
                  <a:pt x="28155" y="0"/>
                </a:lnTo>
              </a:path>
            </a:pathLst>
          </a:custGeom>
          <a:ln w="55880">
            <a:solidFill>
              <a:srgbClr val="8A1A1C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5" name="object 15"/>
          <p:cNvSpPr/>
          <p:nvPr/>
        </p:nvSpPr>
        <p:spPr>
          <a:xfrm>
            <a:off x="2627560" y="1858537"/>
            <a:ext cx="209497" cy="226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6" name="object 16"/>
          <p:cNvSpPr/>
          <p:nvPr/>
        </p:nvSpPr>
        <p:spPr>
          <a:xfrm>
            <a:off x="2871940" y="1814891"/>
            <a:ext cx="141171" cy="595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7" name="object 17"/>
          <p:cNvSpPr/>
          <p:nvPr/>
        </p:nvSpPr>
        <p:spPr>
          <a:xfrm>
            <a:off x="3094666" y="1839296"/>
            <a:ext cx="52917" cy="2117"/>
          </a:xfrm>
          <a:custGeom>
            <a:avLst/>
            <a:gdLst/>
            <a:ahLst/>
            <a:cxnLst/>
            <a:rect l="l" t="t" r="r" b="b"/>
            <a:pathLst>
              <a:path w="63500" h="2539">
                <a:moveTo>
                  <a:pt x="0" y="0"/>
                </a:moveTo>
                <a:lnTo>
                  <a:pt x="25142" y="734"/>
                </a:lnTo>
                <a:lnTo>
                  <a:pt x="45054" y="1395"/>
                </a:lnTo>
                <a:lnTo>
                  <a:pt x="58159" y="1873"/>
                </a:lnTo>
                <a:lnTo>
                  <a:pt x="62877" y="2057"/>
                </a:lnTo>
              </a:path>
            </a:pathLst>
          </a:custGeom>
          <a:ln w="55880">
            <a:solidFill>
              <a:srgbClr val="8A1A1C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8" name="object 18"/>
          <p:cNvSpPr/>
          <p:nvPr/>
        </p:nvSpPr>
        <p:spPr>
          <a:xfrm>
            <a:off x="3230879" y="1841012"/>
            <a:ext cx="1550988" cy="87313"/>
          </a:xfrm>
          <a:custGeom>
            <a:avLst/>
            <a:gdLst/>
            <a:ahLst/>
            <a:cxnLst/>
            <a:rect l="l" t="t" r="r" b="b"/>
            <a:pathLst>
              <a:path w="1861185" h="104775">
                <a:moveTo>
                  <a:pt x="0" y="0"/>
                </a:moveTo>
                <a:lnTo>
                  <a:pt x="1860804" y="104609"/>
                </a:lnTo>
              </a:path>
            </a:pathLst>
          </a:custGeom>
          <a:ln w="55879">
            <a:solidFill>
              <a:srgbClr val="8A1A1C"/>
            </a:solidFill>
            <a:prstDash val="lgDash"/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9" name="object 19"/>
          <p:cNvSpPr/>
          <p:nvPr/>
        </p:nvSpPr>
        <p:spPr>
          <a:xfrm>
            <a:off x="2344967" y="1829273"/>
            <a:ext cx="267229" cy="192617"/>
          </a:xfrm>
          <a:custGeom>
            <a:avLst/>
            <a:gdLst/>
            <a:ahLst/>
            <a:cxnLst/>
            <a:rect l="l" t="t" r="r" b="b"/>
            <a:pathLst>
              <a:path w="320675" h="231139">
                <a:moveTo>
                  <a:pt x="320611" y="230962"/>
                </a:moveTo>
                <a:lnTo>
                  <a:pt x="136626" y="0"/>
                </a:lnTo>
                <a:lnTo>
                  <a:pt x="0" y="317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0" name="object 20"/>
          <p:cNvSpPr/>
          <p:nvPr/>
        </p:nvSpPr>
        <p:spPr>
          <a:xfrm>
            <a:off x="2556756" y="1965894"/>
            <a:ext cx="59796" cy="56092"/>
          </a:xfrm>
          <a:custGeom>
            <a:avLst/>
            <a:gdLst/>
            <a:ahLst/>
            <a:cxnLst/>
            <a:rect l="l" t="t" r="r" b="b"/>
            <a:pathLst>
              <a:path w="71755" h="67310">
                <a:moveTo>
                  <a:pt x="71589" y="0"/>
                </a:moveTo>
                <a:lnTo>
                  <a:pt x="66459" y="67017"/>
                </a:lnTo>
                <a:lnTo>
                  <a:pt x="0" y="57035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1" name="object 21"/>
          <p:cNvSpPr txBox="1"/>
          <p:nvPr/>
        </p:nvSpPr>
        <p:spPr>
          <a:xfrm>
            <a:off x="1429417" y="1692429"/>
            <a:ext cx="909638" cy="296021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0583">
              <a:lnSpc>
                <a:spcPts val="1112"/>
              </a:lnSpc>
              <a:spcBef>
                <a:spcPts val="108"/>
              </a:spcBef>
            </a:pPr>
            <a:r>
              <a:rPr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CONSTRUCTION</a:t>
            </a:r>
            <a:endParaRPr sz="1000" dirty="0">
              <a:latin typeface="Franklin Gothic Medium"/>
              <a:cs typeface="Franklin Gothic Medium"/>
            </a:endParaRPr>
          </a:p>
          <a:p>
            <a:pPr marL="532320">
              <a:lnSpc>
                <a:spcPts val="1112"/>
              </a:lnSpc>
            </a:pPr>
            <a:r>
              <a:rPr sz="1000" spc="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F</a:t>
            </a:r>
            <a:r>
              <a:rPr sz="1000" spc="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EN</a:t>
            </a:r>
            <a:r>
              <a:rPr sz="1000" spc="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C</a:t>
            </a:r>
            <a:r>
              <a:rPr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E</a:t>
            </a:r>
            <a:endParaRPr sz="1000" dirty="0">
              <a:latin typeface="Franklin Gothic Medium"/>
              <a:cs typeface="Franklin Gothic Medium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87829" y="1580708"/>
            <a:ext cx="380471" cy="473075"/>
          </a:xfrm>
          <a:custGeom>
            <a:avLst/>
            <a:gdLst/>
            <a:ahLst/>
            <a:cxnLst/>
            <a:rect l="l" t="t" r="r" b="b"/>
            <a:pathLst>
              <a:path w="456564" h="567689">
                <a:moveTo>
                  <a:pt x="0" y="567258"/>
                </a:moveTo>
                <a:lnTo>
                  <a:pt x="186448" y="0"/>
                </a:lnTo>
                <a:lnTo>
                  <a:pt x="456018" y="1396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3" name="object 23"/>
          <p:cNvSpPr/>
          <p:nvPr/>
        </p:nvSpPr>
        <p:spPr>
          <a:xfrm>
            <a:off x="3464405" y="2002549"/>
            <a:ext cx="72496" cy="51328"/>
          </a:xfrm>
          <a:custGeom>
            <a:avLst/>
            <a:gdLst/>
            <a:ahLst/>
            <a:cxnLst/>
            <a:rect l="l" t="t" r="r" b="b"/>
            <a:pathLst>
              <a:path w="86995" h="61594">
                <a:moveTo>
                  <a:pt x="86956" y="28575"/>
                </a:moveTo>
                <a:lnTo>
                  <a:pt x="28105" y="61048"/>
                </a:lnTo>
                <a:lnTo>
                  <a:pt x="0" y="0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4" name="object 24"/>
          <p:cNvSpPr txBox="1"/>
          <p:nvPr/>
        </p:nvSpPr>
        <p:spPr>
          <a:xfrm>
            <a:off x="3857329" y="1411603"/>
            <a:ext cx="732896" cy="421590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583" marR="4233">
              <a:lnSpc>
                <a:spcPts val="1025"/>
              </a:lnSpc>
              <a:spcBef>
                <a:spcPts val="287"/>
              </a:spcBef>
            </a:pPr>
            <a:r>
              <a:rPr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DEMO  EXISTING  </a:t>
            </a:r>
            <a:r>
              <a:rPr sz="1000" spc="-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G</a:t>
            </a:r>
            <a:r>
              <a:rPr sz="1000" spc="21" dirty="0">
                <a:solidFill>
                  <a:srgbClr val="231F20"/>
                </a:solidFill>
                <a:latin typeface="Franklin Gothic Medium"/>
                <a:cs typeface="Franklin Gothic Medium"/>
              </a:rPr>
              <a:t>Y</a:t>
            </a:r>
            <a:r>
              <a:rPr sz="1000" spc="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MN</a:t>
            </a:r>
            <a:r>
              <a:rPr sz="1000" spc="21" dirty="0">
                <a:solidFill>
                  <a:srgbClr val="231F20"/>
                </a:solidFill>
                <a:latin typeface="Franklin Gothic Medium"/>
                <a:cs typeface="Franklin Gothic Medium"/>
              </a:rPr>
              <a:t>A</a:t>
            </a:r>
            <a:r>
              <a:rPr sz="1000" spc="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SI</a:t>
            </a:r>
            <a:r>
              <a:rPr sz="1000" spc="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UM</a:t>
            </a:r>
            <a:endParaRPr sz="1000" dirty="0">
              <a:latin typeface="Franklin Gothic Medium"/>
              <a:cs typeface="Franklin Gothic Medium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52993" y="3618094"/>
            <a:ext cx="183092" cy="723370"/>
          </a:xfrm>
          <a:custGeom>
            <a:avLst/>
            <a:gdLst/>
            <a:ahLst/>
            <a:cxnLst/>
            <a:rect l="l" t="t" r="r" b="b"/>
            <a:pathLst>
              <a:path w="219710" h="868045">
                <a:moveTo>
                  <a:pt x="85674" y="0"/>
                </a:moveTo>
                <a:lnTo>
                  <a:pt x="0" y="867422"/>
                </a:lnTo>
                <a:lnTo>
                  <a:pt x="219455" y="857161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6" name="object 26"/>
          <p:cNvSpPr/>
          <p:nvPr/>
        </p:nvSpPr>
        <p:spPr>
          <a:xfrm>
            <a:off x="4482406" y="3618100"/>
            <a:ext cx="76200" cy="44979"/>
          </a:xfrm>
          <a:custGeom>
            <a:avLst/>
            <a:gdLst/>
            <a:ahLst/>
            <a:cxnLst/>
            <a:rect l="l" t="t" r="r" b="b"/>
            <a:pathLst>
              <a:path w="91439" h="53975">
                <a:moveTo>
                  <a:pt x="91084" y="53479"/>
                </a:moveTo>
                <a:lnTo>
                  <a:pt x="50380" y="0"/>
                </a:lnTo>
                <a:lnTo>
                  <a:pt x="0" y="44488"/>
                </a:lnTo>
              </a:path>
            </a:pathLst>
          </a:custGeom>
          <a:ln w="11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7" name="object 27"/>
          <p:cNvSpPr txBox="1"/>
          <p:nvPr/>
        </p:nvSpPr>
        <p:spPr>
          <a:xfrm>
            <a:off x="4675412" y="4055363"/>
            <a:ext cx="717550" cy="678071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583" marR="4233">
              <a:lnSpc>
                <a:spcPts val="1025"/>
              </a:lnSpc>
              <a:spcBef>
                <a:spcPts val="287"/>
              </a:spcBef>
            </a:pPr>
            <a:r>
              <a:rPr lang="en-US"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DEMO  PORTION</a:t>
            </a:r>
            <a:r>
              <a:rPr lang="en-US" sz="1000" spc="-5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lang="en-US" sz="1000" spc="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OF  </a:t>
            </a:r>
            <a:r>
              <a:rPr lang="en-US"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EXISTING  1980  </a:t>
            </a:r>
            <a:r>
              <a:rPr lang="en-US" sz="1000" spc="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BUILDING</a:t>
            </a:r>
            <a:endParaRPr lang="en-US" sz="1000" dirty="0">
              <a:latin typeface="Franklin Gothic Medium"/>
              <a:cs typeface="Franklin Gothic Medium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697018" y="3320213"/>
            <a:ext cx="732896" cy="549831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583" marR="4233" algn="ctr">
              <a:lnSpc>
                <a:spcPts val="1025"/>
              </a:lnSpc>
              <a:spcBef>
                <a:spcPts val="287"/>
              </a:spcBef>
            </a:pPr>
            <a:r>
              <a:rPr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COM</a:t>
            </a:r>
            <a:r>
              <a:rPr sz="100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P</a:t>
            </a:r>
            <a:r>
              <a:rPr sz="1000" spc="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L</a:t>
            </a:r>
            <a:r>
              <a:rPr sz="1000" spc="33" dirty="0">
                <a:solidFill>
                  <a:srgbClr val="231F20"/>
                </a:solidFill>
                <a:latin typeface="Franklin Gothic Medium"/>
                <a:cs typeface="Franklin Gothic Medium"/>
              </a:rPr>
              <a:t>E</a:t>
            </a:r>
            <a:r>
              <a:rPr sz="1000" spc="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TED  </a:t>
            </a:r>
            <a:r>
              <a:rPr sz="1000" spc="21" dirty="0">
                <a:solidFill>
                  <a:srgbClr val="231F20"/>
                </a:solidFill>
                <a:latin typeface="Franklin Gothic Medium"/>
                <a:cs typeface="Franklin Gothic Medium"/>
              </a:rPr>
              <a:t>NEW  </a:t>
            </a:r>
            <a:r>
              <a:rPr sz="1000" spc="-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G</a:t>
            </a:r>
            <a:r>
              <a:rPr sz="1000" spc="21" dirty="0">
                <a:solidFill>
                  <a:srgbClr val="231F20"/>
                </a:solidFill>
                <a:latin typeface="Franklin Gothic Medium"/>
                <a:cs typeface="Franklin Gothic Medium"/>
              </a:rPr>
              <a:t>Y</a:t>
            </a:r>
            <a:r>
              <a:rPr sz="1000" spc="17" dirty="0">
                <a:solidFill>
                  <a:srgbClr val="231F20"/>
                </a:solidFill>
                <a:latin typeface="Franklin Gothic Medium"/>
                <a:cs typeface="Franklin Gothic Medium"/>
              </a:rPr>
              <a:t>MN</a:t>
            </a:r>
            <a:r>
              <a:rPr sz="1000" spc="21" dirty="0">
                <a:solidFill>
                  <a:srgbClr val="231F20"/>
                </a:solidFill>
                <a:latin typeface="Franklin Gothic Medium"/>
                <a:cs typeface="Franklin Gothic Medium"/>
              </a:rPr>
              <a:t>A</a:t>
            </a:r>
            <a:r>
              <a:rPr sz="1000" spc="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SI</a:t>
            </a:r>
            <a:r>
              <a:rPr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UM  </a:t>
            </a:r>
            <a:r>
              <a:rPr sz="1000" spc="8" dirty="0">
                <a:solidFill>
                  <a:srgbClr val="231F20"/>
                </a:solidFill>
                <a:latin typeface="Franklin Gothic Medium"/>
                <a:cs typeface="Franklin Gothic Medium"/>
              </a:rPr>
              <a:t>BUILDING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78352" y="2287551"/>
            <a:ext cx="564092" cy="421590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054" marR="4233" indent="-529" algn="ctr">
              <a:lnSpc>
                <a:spcPts val="1025"/>
              </a:lnSpc>
              <a:spcBef>
                <a:spcPts val="287"/>
              </a:spcBef>
            </a:pP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EXISTING  1980  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B</a:t>
            </a: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U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ILDIN</a:t>
            </a:r>
            <a:r>
              <a:rPr sz="1000" spc="17" dirty="0">
                <a:solidFill>
                  <a:srgbClr val="020302"/>
                </a:solidFill>
                <a:latin typeface="Franklin Gothic Medium"/>
                <a:cs typeface="Franklin Gothic Medium"/>
              </a:rPr>
              <a:t>G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344163" y="3880131"/>
            <a:ext cx="666750" cy="549831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583" marR="4233" algn="ctr">
              <a:lnSpc>
                <a:spcPts val="1025"/>
              </a:lnSpc>
              <a:spcBef>
                <a:spcPts val="287"/>
              </a:spcBef>
            </a:pP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EXISTING  </a:t>
            </a:r>
            <a:r>
              <a:rPr sz="1000" spc="4" dirty="0">
                <a:solidFill>
                  <a:srgbClr val="020302"/>
                </a:solidFill>
                <a:latin typeface="Franklin Gothic Medium"/>
                <a:cs typeface="Franklin Gothic Medium"/>
              </a:rPr>
              <a:t>FR</a:t>
            </a:r>
            <a:r>
              <a:rPr sz="1000" spc="25" dirty="0">
                <a:solidFill>
                  <a:srgbClr val="020302"/>
                </a:solidFill>
                <a:latin typeface="Franklin Gothic Medium"/>
                <a:cs typeface="Franklin Gothic Medium"/>
              </a:rPr>
              <a:t>E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SH</a:t>
            </a:r>
            <a:r>
              <a:rPr sz="1000" spc="21" dirty="0">
                <a:solidFill>
                  <a:srgbClr val="020302"/>
                </a:solidFill>
                <a:latin typeface="Franklin Gothic Medium"/>
                <a:cs typeface="Franklin Gothic Medium"/>
              </a:rPr>
              <a:t>M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AN  </a:t>
            </a: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ACADEMY  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BUILDING</a:t>
            </a:r>
            <a:endParaRPr sz="1000" dirty="0">
              <a:latin typeface="Franklin Gothic Medium"/>
              <a:cs typeface="Franklin Gothic Medium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33771" y="2895452"/>
            <a:ext cx="564092" cy="421590"/>
          </a:xfrm>
          <a:prstGeom prst="rect">
            <a:avLst/>
          </a:prstGeom>
        </p:spPr>
        <p:txBody>
          <a:bodyPr vert="horz" wrap="square" lIns="0" tIns="36513" rIns="0" bIns="0" rtlCol="0">
            <a:spAutoFit/>
          </a:bodyPr>
          <a:lstStyle/>
          <a:p>
            <a:pPr marL="10583" marR="4233" indent="-529" algn="ctr">
              <a:lnSpc>
                <a:spcPts val="1025"/>
              </a:lnSpc>
              <a:spcBef>
                <a:spcPts val="287"/>
              </a:spcBef>
            </a:pP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EXISTING  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1922  B</a:t>
            </a:r>
            <a:r>
              <a:rPr sz="1000" spc="12" dirty="0">
                <a:solidFill>
                  <a:srgbClr val="020302"/>
                </a:solidFill>
                <a:latin typeface="Franklin Gothic Medium"/>
                <a:cs typeface="Franklin Gothic Medium"/>
              </a:rPr>
              <a:t>U</a:t>
            </a:r>
            <a:r>
              <a:rPr sz="1000" spc="8" dirty="0">
                <a:solidFill>
                  <a:srgbClr val="020302"/>
                </a:solidFill>
                <a:latin typeface="Franklin Gothic Medium"/>
                <a:cs typeface="Franklin Gothic Medium"/>
              </a:rPr>
              <a:t>ILDIN</a:t>
            </a:r>
            <a:r>
              <a:rPr sz="1000" spc="17" dirty="0">
                <a:solidFill>
                  <a:srgbClr val="020302"/>
                </a:solidFill>
                <a:latin typeface="Franklin Gothic Medium"/>
                <a:cs typeface="Franklin Gothic Medium"/>
              </a:rPr>
              <a:t>G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32" name="object 32"/>
          <p:cNvSpPr txBox="1"/>
          <p:nvPr/>
        </p:nvSpPr>
        <p:spPr>
          <a:xfrm rot="1980000">
            <a:off x="8093538" y="5474773"/>
            <a:ext cx="651727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-12" dirty="0">
                <a:solidFill>
                  <a:srgbClr val="231F20"/>
                </a:solidFill>
                <a:latin typeface="Franklin Gothic Book"/>
                <a:cs typeface="Franklin Gothic Book"/>
              </a:rPr>
              <a:t>LEE</a:t>
            </a:r>
            <a:r>
              <a:rPr sz="1000" spc="-71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8" dirty="0">
                <a:solidFill>
                  <a:srgbClr val="231F20"/>
                </a:solidFill>
                <a:latin typeface="Franklin Gothic Book"/>
                <a:cs typeface="Franklin Gothic Book"/>
              </a:rPr>
              <a:t>STREET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33" name="object 33"/>
          <p:cNvSpPr txBox="1"/>
          <p:nvPr/>
        </p:nvSpPr>
        <p:spPr>
          <a:xfrm rot="17700000">
            <a:off x="1281397" y="3481449"/>
            <a:ext cx="818479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-4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12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C</a:t>
            </a:r>
            <a:r>
              <a:rPr sz="1000" spc="-4" dirty="0">
                <a:solidFill>
                  <a:srgbClr val="231F20"/>
                </a:solidFill>
                <a:latin typeface="Franklin Gothic Book"/>
                <a:cs typeface="Franklin Gothic Book"/>
              </a:rPr>
              <a:t>A</a:t>
            </a:r>
            <a:r>
              <a:rPr sz="1000" spc="-12" dirty="0">
                <a:solidFill>
                  <a:srgbClr val="231F20"/>
                </a:solidFill>
                <a:latin typeface="Franklin Gothic Book"/>
                <a:cs typeface="Franklin Gothic Book"/>
              </a:rPr>
              <a:t>N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D </a:t>
            </a:r>
            <a:r>
              <a:rPr sz="1000" spc="-8" dirty="0">
                <a:solidFill>
                  <a:srgbClr val="231F20"/>
                </a:solidFill>
                <a:latin typeface="Franklin Gothic Book"/>
                <a:cs typeface="Franklin Gothic Book"/>
              </a:rPr>
              <a:t>D</a:t>
            </a:r>
            <a:r>
              <a:rPr sz="1000" spc="-12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000" spc="-4" dirty="0">
                <a:solidFill>
                  <a:srgbClr val="231F20"/>
                </a:solidFill>
                <a:latin typeface="Franklin Gothic Book"/>
                <a:cs typeface="Franklin Gothic Book"/>
              </a:rPr>
              <a:t>IV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E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34" name="object 34"/>
          <p:cNvSpPr txBox="1"/>
          <p:nvPr/>
        </p:nvSpPr>
        <p:spPr>
          <a:xfrm rot="120000">
            <a:off x="602578" y="1453013"/>
            <a:ext cx="1461793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500" spc="-62" baseline="11574" dirty="0">
                <a:solidFill>
                  <a:srgbClr val="231F20"/>
                </a:solidFill>
                <a:latin typeface="Franklin Gothic Book"/>
                <a:cs typeface="Franklin Gothic Book"/>
              </a:rPr>
              <a:t>F</a:t>
            </a:r>
            <a:r>
              <a:rPr sz="1500" spc="-62" baseline="9259" dirty="0">
                <a:solidFill>
                  <a:srgbClr val="231F20"/>
                </a:solidFill>
                <a:latin typeface="Franklin Gothic Book"/>
                <a:cs typeface="Franklin Gothic Book"/>
              </a:rPr>
              <a:t>ATHE</a:t>
            </a:r>
            <a:r>
              <a:rPr sz="1500" spc="-62" baseline="6944" dirty="0">
                <a:solidFill>
                  <a:srgbClr val="231F20"/>
                </a:solidFill>
                <a:latin typeface="Franklin Gothic Book"/>
                <a:cs typeface="Franklin Gothic Book"/>
              </a:rPr>
              <a:t>R </a:t>
            </a:r>
            <a:r>
              <a:rPr sz="1500" spc="-25" baseline="6944" dirty="0">
                <a:solidFill>
                  <a:srgbClr val="231F20"/>
                </a:solidFill>
                <a:latin typeface="Franklin Gothic Book"/>
                <a:cs typeface="Franklin Gothic Book"/>
              </a:rPr>
              <a:t>MO</a:t>
            </a:r>
            <a:r>
              <a:rPr sz="1500" spc="-25" baseline="4629" dirty="0">
                <a:solidFill>
                  <a:srgbClr val="231F20"/>
                </a:solidFill>
                <a:latin typeface="Franklin Gothic Book"/>
                <a:cs typeface="Franklin Gothic Book"/>
              </a:rPr>
              <a:t>RISSE</a:t>
            </a:r>
            <a:r>
              <a:rPr sz="1500" spc="-25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TTE</a:t>
            </a:r>
            <a:r>
              <a:rPr sz="1500" spc="-31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500" spc="-50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B</a:t>
            </a:r>
            <a:r>
              <a:rPr sz="1000" spc="-33" dirty="0">
                <a:solidFill>
                  <a:srgbClr val="231F20"/>
                </a:solidFill>
                <a:latin typeface="Franklin Gothic Book"/>
                <a:cs typeface="Franklin Gothic Book"/>
              </a:rPr>
              <a:t>LVD</a:t>
            </a:r>
            <a:endParaRPr sz="1000" dirty="0">
              <a:latin typeface="Franklin Gothic Book"/>
              <a:cs typeface="Franklin Gothic Book"/>
            </a:endParaRPr>
          </a:p>
        </p:txBody>
      </p:sp>
      <p:sp>
        <p:nvSpPr>
          <p:cNvPr id="35" name="object 35"/>
          <p:cNvSpPr txBox="1"/>
          <p:nvPr/>
        </p:nvSpPr>
        <p:spPr>
          <a:xfrm rot="18480000">
            <a:off x="7423273" y="4647433"/>
            <a:ext cx="719324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-29" dirty="0">
                <a:solidFill>
                  <a:srgbClr val="231F20"/>
                </a:solidFill>
                <a:latin typeface="Franklin Gothic Book"/>
                <a:cs typeface="Franklin Gothic Book"/>
              </a:rPr>
              <a:t>K</a:t>
            </a:r>
            <a:r>
              <a:rPr sz="1000" spc="-33" dirty="0">
                <a:solidFill>
                  <a:srgbClr val="231F20"/>
                </a:solidFill>
                <a:latin typeface="Franklin Gothic Book"/>
                <a:cs typeface="Franklin Gothic Book"/>
              </a:rPr>
              <a:t>I</a:t>
            </a:r>
            <a:r>
              <a:rPr sz="1000" spc="-17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K</a:t>
            </a:r>
            <a:r>
              <a:rPr sz="1000" spc="-21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500" spc="-50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S</a:t>
            </a:r>
            <a:r>
              <a:rPr sz="1500" spc="-37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T</a:t>
            </a:r>
            <a:r>
              <a:rPr sz="1500" spc="-25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500" spc="-56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E</a:t>
            </a:r>
            <a:r>
              <a:rPr sz="1500" spc="-12" baseline="4629" dirty="0">
                <a:solidFill>
                  <a:srgbClr val="231F20"/>
                </a:solidFill>
                <a:latin typeface="Franklin Gothic Book"/>
                <a:cs typeface="Franklin Gothic Book"/>
              </a:rPr>
              <a:t>E</a:t>
            </a:r>
            <a:r>
              <a:rPr sz="1500" baseline="4629" dirty="0">
                <a:solidFill>
                  <a:srgbClr val="231F20"/>
                </a:solidFill>
                <a:latin typeface="Franklin Gothic Book"/>
                <a:cs typeface="Franklin Gothic Book"/>
              </a:rPr>
              <a:t>T</a:t>
            </a:r>
            <a:endParaRPr sz="1500" baseline="4629">
              <a:latin typeface="Franklin Gothic Book"/>
              <a:cs typeface="Franklin Gothic Book"/>
            </a:endParaRPr>
          </a:p>
        </p:txBody>
      </p:sp>
      <p:sp>
        <p:nvSpPr>
          <p:cNvPr id="36" name="object 36"/>
          <p:cNvSpPr txBox="1"/>
          <p:nvPr/>
        </p:nvSpPr>
        <p:spPr>
          <a:xfrm rot="1740000">
            <a:off x="8949264" y="4279945"/>
            <a:ext cx="767292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spc="-12" dirty="0">
                <a:solidFill>
                  <a:srgbClr val="231F20"/>
                </a:solidFill>
                <a:latin typeface="Franklin Gothic Book"/>
                <a:cs typeface="Franklin Gothic Book"/>
              </a:rPr>
              <a:t>PAIGE</a:t>
            </a:r>
            <a:r>
              <a:rPr sz="1000" spc="-71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000" spc="-8" dirty="0">
                <a:solidFill>
                  <a:srgbClr val="231F20"/>
                </a:solidFill>
                <a:latin typeface="Franklin Gothic Book"/>
                <a:cs typeface="Franklin Gothic Book"/>
              </a:rPr>
              <a:t>STREET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103673" y="5727914"/>
            <a:ext cx="466725" cy="313163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222770">
              <a:lnSpc>
                <a:spcPts val="900"/>
              </a:lnSpc>
              <a:spcBef>
                <a:spcPts val="600"/>
              </a:spcBef>
            </a:pPr>
            <a:r>
              <a:rPr sz="1500" spc="-131" baseline="-9259" dirty="0">
                <a:solidFill>
                  <a:srgbClr val="231F20"/>
                </a:solidFill>
                <a:latin typeface="Franklin Gothic Book"/>
                <a:cs typeface="Franklin Gothic Book"/>
              </a:rPr>
              <a:t>I</a:t>
            </a:r>
            <a:r>
              <a:rPr sz="1000" spc="-87" dirty="0">
                <a:solidFill>
                  <a:srgbClr val="231F20"/>
                </a:solidFill>
                <a:latin typeface="Franklin Gothic Book"/>
                <a:cs typeface="Franklin Gothic Book"/>
              </a:rPr>
              <a:t>MA</a:t>
            </a:r>
            <a:endParaRPr sz="1000">
              <a:latin typeface="Franklin Gothic Book"/>
              <a:cs typeface="Franklin Gothic Book"/>
            </a:endParaRPr>
          </a:p>
          <a:p>
            <a:pPr marR="131757" indent="116941">
              <a:lnSpc>
                <a:spcPct val="67800"/>
              </a:lnSpc>
              <a:spcBef>
                <a:spcPts val="92"/>
              </a:spcBef>
            </a:pPr>
            <a:r>
              <a:rPr sz="1500" spc="-462" baseline="-23148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000" spc="-308" dirty="0">
                <a:solidFill>
                  <a:srgbClr val="231F20"/>
                </a:solidFill>
                <a:latin typeface="Franklin Gothic Book"/>
                <a:cs typeface="Franklin Gothic Book"/>
              </a:rPr>
              <a:t>R</a:t>
            </a:r>
            <a:r>
              <a:rPr sz="1000" spc="-37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500" spc="-612" baseline="-32407" dirty="0">
                <a:solidFill>
                  <a:srgbClr val="231F20"/>
                </a:solidFill>
                <a:latin typeface="Franklin Gothic Book"/>
                <a:cs typeface="Franklin Gothic Book"/>
              </a:rPr>
              <a:t>M</a:t>
            </a:r>
            <a:r>
              <a:rPr sz="1000" spc="-408" dirty="0">
                <a:solidFill>
                  <a:srgbClr val="231F20"/>
                </a:solidFill>
                <a:latin typeface="Franklin Gothic Book"/>
                <a:cs typeface="Franklin Gothic Book"/>
              </a:rPr>
              <a:t>E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38" name="object 38"/>
          <p:cNvSpPr txBox="1"/>
          <p:nvPr/>
        </p:nvSpPr>
        <p:spPr>
          <a:xfrm rot="18840000">
            <a:off x="3426938" y="5521297"/>
            <a:ext cx="555005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CK C</a:t>
            </a:r>
            <a:r>
              <a:rPr sz="1000" spc="-4" dirty="0">
                <a:solidFill>
                  <a:srgbClr val="231F20"/>
                </a:solidFill>
                <a:latin typeface="Franklin Gothic Book"/>
                <a:cs typeface="Franklin Gothic Book"/>
              </a:rPr>
              <a:t>ANA</a:t>
            </a:r>
            <a:r>
              <a:rPr sz="1000" dirty="0">
                <a:solidFill>
                  <a:srgbClr val="231F20"/>
                </a:solidFill>
                <a:latin typeface="Franklin Gothic Book"/>
                <a:cs typeface="Franklin Gothic Book"/>
              </a:rPr>
              <a:t>L</a:t>
            </a:r>
            <a:endParaRPr sz="1000" dirty="0">
              <a:latin typeface="Franklin Gothic Book"/>
              <a:cs typeface="Franklin Gothic Book"/>
            </a:endParaRPr>
          </a:p>
        </p:txBody>
      </p:sp>
      <p:sp>
        <p:nvSpPr>
          <p:cNvPr id="39" name="object 39"/>
          <p:cNvSpPr txBox="1"/>
          <p:nvPr/>
        </p:nvSpPr>
        <p:spPr>
          <a:xfrm rot="1440000">
            <a:off x="9466506" y="3157426"/>
            <a:ext cx="897502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500" spc="-37" baseline="6944" dirty="0">
                <a:solidFill>
                  <a:srgbClr val="231F20"/>
                </a:solidFill>
                <a:latin typeface="Franklin Gothic Book"/>
                <a:cs typeface="Franklin Gothic Book"/>
              </a:rPr>
              <a:t>FR</a:t>
            </a:r>
            <a:r>
              <a:rPr sz="1500" spc="-37" baseline="4629" dirty="0">
                <a:solidFill>
                  <a:srgbClr val="231F20"/>
                </a:solidFill>
                <a:latin typeface="Franklin Gothic Book"/>
                <a:cs typeface="Franklin Gothic Book"/>
              </a:rPr>
              <a:t>ENCH</a:t>
            </a:r>
            <a:r>
              <a:rPr sz="1500" spc="-81" baseline="4629" dirty="0">
                <a:solidFill>
                  <a:srgbClr val="231F20"/>
                </a:solidFill>
                <a:latin typeface="Franklin Gothic Book"/>
                <a:cs typeface="Franklin Gothic Book"/>
              </a:rPr>
              <a:t> </a:t>
            </a:r>
            <a:r>
              <a:rPr sz="1500" spc="-31" baseline="2314" dirty="0">
                <a:solidFill>
                  <a:srgbClr val="231F20"/>
                </a:solidFill>
                <a:latin typeface="Franklin Gothic Book"/>
                <a:cs typeface="Franklin Gothic Book"/>
              </a:rPr>
              <a:t>STR</a:t>
            </a:r>
            <a:r>
              <a:rPr sz="1000" spc="-21" dirty="0">
                <a:solidFill>
                  <a:srgbClr val="231F20"/>
                </a:solidFill>
                <a:latin typeface="Franklin Gothic Book"/>
                <a:cs typeface="Franklin Gothic Book"/>
              </a:rPr>
              <a:t>EET</a:t>
            </a:r>
            <a:endParaRPr sz="1000">
              <a:latin typeface="Franklin Gothic Book"/>
              <a:cs typeface="Franklin Gothic Book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0" y="354130"/>
            <a:ext cx="3846513" cy="523346"/>
          </a:xfrm>
          <a:custGeom>
            <a:avLst/>
            <a:gdLst/>
            <a:ahLst/>
            <a:cxnLst/>
            <a:rect l="l" t="t" r="r" b="b"/>
            <a:pathLst>
              <a:path w="4615815" h="628015">
                <a:moveTo>
                  <a:pt x="4615307" y="0"/>
                </a:moveTo>
                <a:lnTo>
                  <a:pt x="0" y="0"/>
                </a:lnTo>
                <a:lnTo>
                  <a:pt x="0" y="627418"/>
                </a:lnTo>
                <a:lnTo>
                  <a:pt x="4134319" y="627418"/>
                </a:lnTo>
                <a:lnTo>
                  <a:pt x="4615307" y="0"/>
                </a:lnTo>
                <a:close/>
              </a:path>
            </a:pathLst>
          </a:custGeom>
          <a:solidFill>
            <a:srgbClr val="890002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5" name="object 45"/>
          <p:cNvSpPr/>
          <p:nvPr/>
        </p:nvSpPr>
        <p:spPr>
          <a:xfrm>
            <a:off x="0" y="287510"/>
            <a:ext cx="3846513" cy="0"/>
          </a:xfrm>
          <a:custGeom>
            <a:avLst/>
            <a:gdLst/>
            <a:ahLst/>
            <a:cxnLst/>
            <a:rect l="l" t="t" r="r" b="b"/>
            <a:pathLst>
              <a:path w="4615815">
                <a:moveTo>
                  <a:pt x="0" y="0"/>
                </a:moveTo>
                <a:lnTo>
                  <a:pt x="4615312" y="0"/>
                </a:lnTo>
              </a:path>
            </a:pathLst>
          </a:custGeom>
          <a:ln w="25273">
            <a:solidFill>
              <a:srgbClr val="8A8C8E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7" name="object 47"/>
          <p:cNvSpPr/>
          <p:nvPr/>
        </p:nvSpPr>
        <p:spPr>
          <a:xfrm>
            <a:off x="579263" y="497859"/>
            <a:ext cx="2625354" cy="2533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8" name="object 48"/>
          <p:cNvSpPr/>
          <p:nvPr/>
        </p:nvSpPr>
        <p:spPr>
          <a:xfrm>
            <a:off x="8236289" y="1991997"/>
            <a:ext cx="322263" cy="275167"/>
          </a:xfrm>
          <a:custGeom>
            <a:avLst/>
            <a:gdLst/>
            <a:ahLst/>
            <a:cxnLst/>
            <a:rect l="l" t="t" r="r" b="b"/>
            <a:pathLst>
              <a:path w="386715" h="330200">
                <a:moveTo>
                  <a:pt x="0" y="0"/>
                </a:moveTo>
                <a:lnTo>
                  <a:pt x="32181" y="329920"/>
                </a:lnTo>
                <a:lnTo>
                  <a:pt x="386245" y="191033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9" name="object 49"/>
          <p:cNvSpPr txBox="1"/>
          <p:nvPr/>
        </p:nvSpPr>
        <p:spPr>
          <a:xfrm rot="1500000">
            <a:off x="8205325" y="1805912"/>
            <a:ext cx="73091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500" baseline="4629" dirty="0">
                <a:solidFill>
                  <a:srgbClr val="231F20"/>
                </a:solidFill>
                <a:latin typeface="Franklin Gothic Medium"/>
                <a:cs typeface="Franklin Gothic Medium"/>
              </a:rPr>
              <a:t>TEM</a:t>
            </a:r>
            <a:r>
              <a:rPr sz="1500" baseline="231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PORAR</a:t>
            </a:r>
            <a:r>
              <a:rPr sz="100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Y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50" name="object 50"/>
          <p:cNvSpPr txBox="1"/>
          <p:nvPr/>
        </p:nvSpPr>
        <p:spPr>
          <a:xfrm rot="1500000">
            <a:off x="8153398" y="1923126"/>
            <a:ext cx="720508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1500" baseline="4629" dirty="0">
                <a:solidFill>
                  <a:srgbClr val="231F20"/>
                </a:solidFill>
                <a:latin typeface="Franklin Gothic Medium"/>
                <a:cs typeface="Franklin Gothic Medium"/>
              </a:rPr>
              <a:t>MA</a:t>
            </a:r>
            <a:r>
              <a:rPr sz="1500" baseline="231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IN</a:t>
            </a:r>
            <a:r>
              <a:rPr sz="1500" spc="-93" baseline="231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 </a:t>
            </a:r>
            <a:r>
              <a:rPr sz="1500" baseline="2314" dirty="0">
                <a:solidFill>
                  <a:srgbClr val="231F20"/>
                </a:solidFill>
                <a:latin typeface="Franklin Gothic Medium"/>
                <a:cs typeface="Franklin Gothic Medium"/>
              </a:rPr>
              <a:t>EN</a:t>
            </a:r>
            <a:r>
              <a:rPr sz="1000" dirty="0">
                <a:solidFill>
                  <a:srgbClr val="231F20"/>
                </a:solidFill>
                <a:latin typeface="Franklin Gothic Medium"/>
                <a:cs typeface="Franklin Gothic Medium"/>
              </a:rPr>
              <a:t>TRY</a:t>
            </a:r>
            <a:endParaRPr sz="1000">
              <a:latin typeface="Franklin Gothic Medium"/>
              <a:cs typeface="Franklin Gothic Medium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6DB0F89C-CF6C-6B2B-3ED6-E6BC3D2C793C}"/>
              </a:ext>
            </a:extLst>
          </p:cNvPr>
          <p:cNvSpPr/>
          <p:nvPr/>
        </p:nvSpPr>
        <p:spPr>
          <a:xfrm>
            <a:off x="4916488" y="3201988"/>
            <a:ext cx="1046162" cy="692150"/>
          </a:xfrm>
          <a:custGeom>
            <a:avLst/>
            <a:gdLst>
              <a:gd name="connsiteX0" fmla="*/ 79375 w 1046162"/>
              <a:gd name="connsiteY0" fmla="*/ 0 h 692150"/>
              <a:gd name="connsiteX1" fmla="*/ 0 w 1046162"/>
              <a:gd name="connsiteY1" fmla="*/ 69850 h 692150"/>
              <a:gd name="connsiteX2" fmla="*/ 12700 w 1046162"/>
              <a:gd name="connsiteY2" fmla="*/ 150812 h 692150"/>
              <a:gd name="connsiteX3" fmla="*/ 931862 w 1046162"/>
              <a:gd name="connsiteY3" fmla="*/ 692150 h 692150"/>
              <a:gd name="connsiteX4" fmla="*/ 1046162 w 1046162"/>
              <a:gd name="connsiteY4" fmla="*/ 571500 h 692150"/>
              <a:gd name="connsiteX5" fmla="*/ 79375 w 1046162"/>
              <a:gd name="connsiteY5" fmla="*/ 0 h 69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6162" h="692150">
                <a:moveTo>
                  <a:pt x="79375" y="0"/>
                </a:moveTo>
                <a:lnTo>
                  <a:pt x="0" y="69850"/>
                </a:lnTo>
                <a:lnTo>
                  <a:pt x="12700" y="150812"/>
                </a:lnTo>
                <a:lnTo>
                  <a:pt x="931862" y="692150"/>
                </a:lnTo>
                <a:lnTo>
                  <a:pt x="1046162" y="571500"/>
                </a:lnTo>
                <a:lnTo>
                  <a:pt x="79375" y="0"/>
                </a:lnTo>
                <a:close/>
              </a:path>
            </a:pathLst>
          </a:custGeom>
          <a:solidFill>
            <a:srgbClr val="A75254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24353A9-0F9B-11DD-EBA3-23DD49FF6E61}"/>
              </a:ext>
            </a:extLst>
          </p:cNvPr>
          <p:cNvSpPr txBox="1"/>
          <p:nvPr/>
        </p:nvSpPr>
        <p:spPr>
          <a:xfrm rot="1955474">
            <a:off x="4789708" y="3486707"/>
            <a:ext cx="143004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000" spc="12" dirty="0">
                <a:solidFill>
                  <a:srgbClr val="231F20"/>
                </a:solidFill>
                <a:latin typeface="Franklin Gothic Medium"/>
                <a:cs typeface="Franklin Gothic Medium"/>
              </a:rPr>
              <a:t>DEMO  S. BRIDGE</a:t>
            </a:r>
            <a:endParaRPr lang="en-US" sz="1000" dirty="0">
              <a:latin typeface="Franklin Gothic Medium"/>
              <a:cs typeface="Franklin Gothic Medium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BA30E3-EFD0-4816-783D-09E7FD736221}"/>
              </a:ext>
            </a:extLst>
          </p:cNvPr>
          <p:cNvSpPr txBox="1"/>
          <p:nvPr/>
        </p:nvSpPr>
        <p:spPr>
          <a:xfrm>
            <a:off x="8655968" y="419253"/>
            <a:ext cx="2589771" cy="461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Phase 2 Milestones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C86B5B2-E14B-9375-F8A1-C246EDEB4A06}"/>
              </a:ext>
            </a:extLst>
          </p:cNvPr>
          <p:cNvSpPr txBox="1"/>
          <p:nvPr/>
        </p:nvSpPr>
        <p:spPr>
          <a:xfrm>
            <a:off x="495299" y="6212288"/>
            <a:ext cx="2061457" cy="2700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6B4FDD-43C3-5D23-82D8-EA6736815EEA}"/>
              </a:ext>
            </a:extLst>
          </p:cNvPr>
          <p:cNvSpPr txBox="1"/>
          <p:nvPr/>
        </p:nvSpPr>
        <p:spPr>
          <a:xfrm>
            <a:off x="6834610" y="1455740"/>
            <a:ext cx="5017822" cy="1477325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2" indent="0" defTabSz="914356"/>
            <a:r>
              <a:rPr lang="en-US" b="1" dirty="0">
                <a:solidFill>
                  <a:srgbClr val="0070C0"/>
                </a:solidFill>
              </a:rPr>
              <a:t>January 2023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Begin Structural Steel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Begin Underground MEPs 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Complete Concrete Foundations at F Building/NC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Complete </a:t>
            </a:r>
            <a:r>
              <a:rPr lang="en-US" dirty="0" err="1">
                <a:solidFill>
                  <a:srgbClr val="0070C0"/>
                </a:solidFill>
              </a:rPr>
              <a:t>Micropiles</a:t>
            </a:r>
            <a:r>
              <a:rPr lang="en-US" dirty="0">
                <a:solidFill>
                  <a:srgbClr val="0070C0"/>
                </a:solidFill>
              </a:rPr>
              <a:t> at Bridge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79AD88-DBB9-986C-CC13-5F3DBC4450A4}"/>
              </a:ext>
            </a:extLst>
          </p:cNvPr>
          <p:cNvSpPr txBox="1"/>
          <p:nvPr/>
        </p:nvSpPr>
        <p:spPr>
          <a:xfrm>
            <a:off x="6860021" y="3179431"/>
            <a:ext cx="4992410" cy="923328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2" indent="0" defTabSz="914356"/>
            <a:r>
              <a:rPr lang="en-US" b="1" dirty="0">
                <a:solidFill>
                  <a:srgbClr val="0070C0"/>
                </a:solidFill>
              </a:rPr>
              <a:t>February 2023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Continue Structural Steel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Continue Concrete Foundations at D Building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59C434-F4D3-4CBB-806A-761D9EBF9D02}"/>
              </a:ext>
            </a:extLst>
          </p:cNvPr>
          <p:cNvSpPr txBox="1"/>
          <p:nvPr/>
        </p:nvSpPr>
        <p:spPr>
          <a:xfrm>
            <a:off x="6881985" y="4330421"/>
            <a:ext cx="4998707" cy="646329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2" indent="0" defTabSz="914356"/>
            <a:r>
              <a:rPr lang="en-US" b="1" dirty="0">
                <a:solidFill>
                  <a:srgbClr val="0070C0"/>
                </a:solidFill>
              </a:rPr>
              <a:t>March 2023</a:t>
            </a:r>
          </a:p>
          <a:p>
            <a:pPr marL="285744" lvl="2" indent="-285744" defTabSz="91435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Begin Concrete Slab Placements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lined, line&#10;&#10;Description automatically generated">
            <a:extLst>
              <a:ext uri="{FF2B5EF4-FFF2-40B4-BE49-F238E27FC236}">
                <a16:creationId xmlns:a16="http://schemas.microsoft.com/office/drawing/2014/main" id="{79FEB078-1008-AE75-0627-B2E2F3892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A2CB40-F4BF-DB0C-29A0-A4D1ADE463BB}"/>
              </a:ext>
            </a:extLst>
          </p:cNvPr>
          <p:cNvSpPr txBox="1"/>
          <p:nvPr/>
        </p:nvSpPr>
        <p:spPr>
          <a:xfrm>
            <a:off x="4004863" y="6234840"/>
            <a:ext cx="4945173" cy="369330"/>
          </a:xfrm>
          <a:prstGeom prst="rect">
            <a:avLst/>
          </a:prstGeom>
          <a:solidFill>
            <a:srgbClr val="FFF2CC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Foundation Walls (F Building &amp; North Connector)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216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CEE96-0577-06CF-A232-AEEE45CD5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F46FCB-6EC0-1B30-D6BD-CCEF0E40DADF}"/>
              </a:ext>
            </a:extLst>
          </p:cNvPr>
          <p:cNvSpPr txBox="1"/>
          <p:nvPr/>
        </p:nvSpPr>
        <p:spPr>
          <a:xfrm>
            <a:off x="3553843" y="6306733"/>
            <a:ext cx="5084313" cy="369330"/>
          </a:xfrm>
          <a:prstGeom prst="rect">
            <a:avLst/>
          </a:prstGeom>
          <a:solidFill>
            <a:srgbClr val="FFF2CC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Foundation Walls &amp; </a:t>
            </a:r>
            <a:r>
              <a:rPr kumimoji="0" lang="en-US" sz="1800" b="1" i="0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Dampproofing</a:t>
            </a:r>
            <a:r>
              <a:rPr kumimoji="0" lang="en-US" sz="1800" b="1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(F Building)</a:t>
            </a:r>
          </a:p>
        </p:txBody>
      </p:sp>
    </p:spTree>
    <p:extLst>
      <p:ext uri="{BB962C8B-B14F-4D97-AF65-F5344CB8AC3E}">
        <p14:creationId xmlns:p14="http://schemas.microsoft.com/office/powerpoint/2010/main" val="23843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3E52F13D-7713-7199-6ED6-C8A50F720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09" y="0"/>
            <a:ext cx="499687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8AC367-EE07-D51A-EFB2-5A238AF5FFFB}"/>
              </a:ext>
            </a:extLst>
          </p:cNvPr>
          <p:cNvSpPr txBox="1"/>
          <p:nvPr/>
        </p:nvSpPr>
        <p:spPr>
          <a:xfrm>
            <a:off x="4318305" y="6321601"/>
            <a:ext cx="3555389" cy="369330"/>
          </a:xfrm>
          <a:prstGeom prst="rect">
            <a:avLst/>
          </a:prstGeom>
          <a:solidFill>
            <a:srgbClr val="FFF2CC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/>
              <a:t>Steel Erection (North Connector)</a:t>
            </a:r>
            <a:endParaRPr kumimoji="0" lang="en-US" sz="1800" b="1" i="0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0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CA2CB40-F4BF-DB0C-29A0-A4D1ADE463BB}"/>
              </a:ext>
            </a:extLst>
          </p:cNvPr>
          <p:cNvSpPr txBox="1"/>
          <p:nvPr/>
        </p:nvSpPr>
        <p:spPr>
          <a:xfrm>
            <a:off x="4632934" y="6019567"/>
            <a:ext cx="2926127" cy="646329"/>
          </a:xfrm>
          <a:prstGeom prst="rect">
            <a:avLst/>
          </a:prstGeom>
          <a:solidFill>
            <a:srgbClr val="FFF2CC">
              <a:alpha val="74902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Phase 2 Structural Steel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Locus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2EFFF-1A11-346C-6F2B-8C417BCE5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60" y="1187898"/>
            <a:ext cx="11107479" cy="41061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DF6B68F-236C-79F6-9927-5E6E6D29D558}"/>
              </a:ext>
            </a:extLst>
          </p:cNvPr>
          <p:cNvSpPr/>
          <p:nvPr/>
        </p:nvSpPr>
        <p:spPr>
          <a:xfrm>
            <a:off x="728133" y="1913467"/>
            <a:ext cx="10621434" cy="3200400"/>
          </a:xfrm>
          <a:custGeom>
            <a:avLst/>
            <a:gdLst>
              <a:gd name="connsiteX0" fmla="*/ 0 w 10621434"/>
              <a:gd name="connsiteY0" fmla="*/ 2950633 h 3200400"/>
              <a:gd name="connsiteX1" fmla="*/ 0 w 10621434"/>
              <a:gd name="connsiteY1" fmla="*/ 1037166 h 3200400"/>
              <a:gd name="connsiteX2" fmla="*/ 736600 w 10621434"/>
              <a:gd name="connsiteY2" fmla="*/ 558800 h 3200400"/>
              <a:gd name="connsiteX3" fmla="*/ 1109134 w 10621434"/>
              <a:gd name="connsiteY3" fmla="*/ 571500 h 3200400"/>
              <a:gd name="connsiteX4" fmla="*/ 1367367 w 10621434"/>
              <a:gd name="connsiteY4" fmla="*/ 427566 h 3200400"/>
              <a:gd name="connsiteX5" fmla="*/ 1722967 w 10621434"/>
              <a:gd name="connsiteY5" fmla="*/ 283633 h 3200400"/>
              <a:gd name="connsiteX6" fmla="*/ 1722967 w 10621434"/>
              <a:gd name="connsiteY6" fmla="*/ 118533 h 3200400"/>
              <a:gd name="connsiteX7" fmla="*/ 1938867 w 10621434"/>
              <a:gd name="connsiteY7" fmla="*/ 0 h 3200400"/>
              <a:gd name="connsiteX8" fmla="*/ 2713567 w 10621434"/>
              <a:gd name="connsiteY8" fmla="*/ 67733 h 3200400"/>
              <a:gd name="connsiteX9" fmla="*/ 2717800 w 10621434"/>
              <a:gd name="connsiteY9" fmla="*/ 359833 h 3200400"/>
              <a:gd name="connsiteX10" fmla="*/ 3560234 w 10621434"/>
              <a:gd name="connsiteY10" fmla="*/ 448733 h 3200400"/>
              <a:gd name="connsiteX11" fmla="*/ 3564467 w 10621434"/>
              <a:gd name="connsiteY11" fmla="*/ 800100 h 3200400"/>
              <a:gd name="connsiteX12" fmla="*/ 4186767 w 10621434"/>
              <a:gd name="connsiteY12" fmla="*/ 956733 h 3200400"/>
              <a:gd name="connsiteX13" fmla="*/ 4762500 w 10621434"/>
              <a:gd name="connsiteY13" fmla="*/ 863600 h 3200400"/>
              <a:gd name="connsiteX14" fmla="*/ 5338234 w 10621434"/>
              <a:gd name="connsiteY14" fmla="*/ 1020233 h 3200400"/>
              <a:gd name="connsiteX15" fmla="*/ 5334000 w 10621434"/>
              <a:gd name="connsiteY15" fmla="*/ 838200 h 3200400"/>
              <a:gd name="connsiteX16" fmla="*/ 6184900 w 10621434"/>
              <a:gd name="connsiteY16" fmla="*/ 740833 h 3200400"/>
              <a:gd name="connsiteX17" fmla="*/ 6337300 w 10621434"/>
              <a:gd name="connsiteY17" fmla="*/ 804333 h 3200400"/>
              <a:gd name="connsiteX18" fmla="*/ 6337300 w 10621434"/>
              <a:gd name="connsiteY18" fmla="*/ 935566 h 3200400"/>
              <a:gd name="connsiteX19" fmla="*/ 7124700 w 10621434"/>
              <a:gd name="connsiteY19" fmla="*/ 846666 h 3200400"/>
              <a:gd name="connsiteX20" fmla="*/ 6883400 w 10621434"/>
              <a:gd name="connsiteY20" fmla="*/ 778933 h 3200400"/>
              <a:gd name="connsiteX21" fmla="*/ 7374467 w 10621434"/>
              <a:gd name="connsiteY21" fmla="*/ 706966 h 3200400"/>
              <a:gd name="connsiteX22" fmla="*/ 7378700 w 10621434"/>
              <a:gd name="connsiteY22" fmla="*/ 516466 h 3200400"/>
              <a:gd name="connsiteX23" fmla="*/ 8030634 w 10621434"/>
              <a:gd name="connsiteY23" fmla="*/ 677333 h 3200400"/>
              <a:gd name="connsiteX24" fmla="*/ 8009467 w 10621434"/>
              <a:gd name="connsiteY24" fmla="*/ 838200 h 3200400"/>
              <a:gd name="connsiteX25" fmla="*/ 8297334 w 10621434"/>
              <a:gd name="connsiteY25" fmla="*/ 905933 h 3200400"/>
              <a:gd name="connsiteX26" fmla="*/ 10515600 w 10621434"/>
              <a:gd name="connsiteY26" fmla="*/ 520700 h 3200400"/>
              <a:gd name="connsiteX27" fmla="*/ 10612967 w 10621434"/>
              <a:gd name="connsiteY27" fmla="*/ 554566 h 3200400"/>
              <a:gd name="connsiteX28" fmla="*/ 10621434 w 10621434"/>
              <a:gd name="connsiteY28" fmla="*/ 935566 h 3200400"/>
              <a:gd name="connsiteX29" fmla="*/ 10244667 w 10621434"/>
              <a:gd name="connsiteY29" fmla="*/ 1016000 h 3200400"/>
              <a:gd name="connsiteX30" fmla="*/ 10231967 w 10621434"/>
              <a:gd name="connsiteY30" fmla="*/ 2065866 h 3200400"/>
              <a:gd name="connsiteX31" fmla="*/ 10155767 w 10621434"/>
              <a:gd name="connsiteY31" fmla="*/ 2091266 h 3200400"/>
              <a:gd name="connsiteX32" fmla="*/ 9723967 w 10621434"/>
              <a:gd name="connsiteY32" fmla="*/ 1972733 h 3200400"/>
              <a:gd name="connsiteX33" fmla="*/ 9728200 w 10621434"/>
              <a:gd name="connsiteY33" fmla="*/ 1096433 h 3200400"/>
              <a:gd name="connsiteX34" fmla="*/ 8873067 w 10621434"/>
              <a:gd name="connsiteY34" fmla="*/ 1219200 h 3200400"/>
              <a:gd name="connsiteX35" fmla="*/ 8161867 w 10621434"/>
              <a:gd name="connsiteY35" fmla="*/ 1041400 h 3200400"/>
              <a:gd name="connsiteX36" fmla="*/ 4072467 w 10621434"/>
              <a:gd name="connsiteY36" fmla="*/ 1545166 h 3200400"/>
              <a:gd name="connsiteX37" fmla="*/ 4076700 w 10621434"/>
              <a:gd name="connsiteY37" fmla="*/ 2074333 h 3200400"/>
              <a:gd name="connsiteX38" fmla="*/ 3564467 w 10621434"/>
              <a:gd name="connsiteY38" fmla="*/ 2302933 h 3200400"/>
              <a:gd name="connsiteX39" fmla="*/ 3500967 w 10621434"/>
              <a:gd name="connsiteY39" fmla="*/ 2544233 h 3200400"/>
              <a:gd name="connsiteX40" fmla="*/ 3424767 w 10621434"/>
              <a:gd name="connsiteY40" fmla="*/ 2667000 h 3200400"/>
              <a:gd name="connsiteX41" fmla="*/ 3416300 w 10621434"/>
              <a:gd name="connsiteY41" fmla="*/ 3162300 h 3200400"/>
              <a:gd name="connsiteX42" fmla="*/ 3390900 w 10621434"/>
              <a:gd name="connsiteY42" fmla="*/ 3200400 h 3200400"/>
              <a:gd name="connsiteX43" fmla="*/ 0 w 10621434"/>
              <a:gd name="connsiteY43" fmla="*/ 2950633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621434" h="3200400">
                <a:moveTo>
                  <a:pt x="0" y="2950633"/>
                </a:moveTo>
                <a:lnTo>
                  <a:pt x="0" y="1037166"/>
                </a:lnTo>
                <a:lnTo>
                  <a:pt x="736600" y="558800"/>
                </a:lnTo>
                <a:lnTo>
                  <a:pt x="1109134" y="571500"/>
                </a:lnTo>
                <a:lnTo>
                  <a:pt x="1367367" y="427566"/>
                </a:lnTo>
                <a:lnTo>
                  <a:pt x="1722967" y="283633"/>
                </a:lnTo>
                <a:lnTo>
                  <a:pt x="1722967" y="118533"/>
                </a:lnTo>
                <a:lnTo>
                  <a:pt x="1938867" y="0"/>
                </a:lnTo>
                <a:lnTo>
                  <a:pt x="2713567" y="67733"/>
                </a:lnTo>
                <a:lnTo>
                  <a:pt x="2717800" y="359833"/>
                </a:lnTo>
                <a:lnTo>
                  <a:pt x="3560234" y="448733"/>
                </a:lnTo>
                <a:lnTo>
                  <a:pt x="3564467" y="800100"/>
                </a:lnTo>
                <a:lnTo>
                  <a:pt x="4186767" y="956733"/>
                </a:lnTo>
                <a:lnTo>
                  <a:pt x="4762500" y="863600"/>
                </a:lnTo>
                <a:lnTo>
                  <a:pt x="5338234" y="1020233"/>
                </a:lnTo>
                <a:cubicBezTo>
                  <a:pt x="5336823" y="959555"/>
                  <a:pt x="5335411" y="898878"/>
                  <a:pt x="5334000" y="838200"/>
                </a:cubicBezTo>
                <a:lnTo>
                  <a:pt x="6184900" y="740833"/>
                </a:lnTo>
                <a:lnTo>
                  <a:pt x="6337300" y="804333"/>
                </a:lnTo>
                <a:lnTo>
                  <a:pt x="6337300" y="935566"/>
                </a:lnTo>
                <a:lnTo>
                  <a:pt x="7124700" y="846666"/>
                </a:lnTo>
                <a:lnTo>
                  <a:pt x="6883400" y="778933"/>
                </a:lnTo>
                <a:lnTo>
                  <a:pt x="7374467" y="706966"/>
                </a:lnTo>
                <a:lnTo>
                  <a:pt x="7378700" y="516466"/>
                </a:lnTo>
                <a:lnTo>
                  <a:pt x="8030634" y="677333"/>
                </a:lnTo>
                <a:lnTo>
                  <a:pt x="8009467" y="838200"/>
                </a:lnTo>
                <a:lnTo>
                  <a:pt x="8297334" y="905933"/>
                </a:lnTo>
                <a:lnTo>
                  <a:pt x="10515600" y="520700"/>
                </a:lnTo>
                <a:lnTo>
                  <a:pt x="10612967" y="554566"/>
                </a:lnTo>
                <a:lnTo>
                  <a:pt x="10621434" y="935566"/>
                </a:lnTo>
                <a:lnTo>
                  <a:pt x="10244667" y="1016000"/>
                </a:lnTo>
                <a:lnTo>
                  <a:pt x="10231967" y="2065866"/>
                </a:lnTo>
                <a:lnTo>
                  <a:pt x="10155767" y="2091266"/>
                </a:lnTo>
                <a:lnTo>
                  <a:pt x="9723967" y="1972733"/>
                </a:lnTo>
                <a:lnTo>
                  <a:pt x="9728200" y="1096433"/>
                </a:lnTo>
                <a:lnTo>
                  <a:pt x="8873067" y="1219200"/>
                </a:lnTo>
                <a:lnTo>
                  <a:pt x="8161867" y="1041400"/>
                </a:lnTo>
                <a:lnTo>
                  <a:pt x="4072467" y="1545166"/>
                </a:lnTo>
                <a:lnTo>
                  <a:pt x="4076700" y="2074333"/>
                </a:lnTo>
                <a:lnTo>
                  <a:pt x="3564467" y="2302933"/>
                </a:lnTo>
                <a:lnTo>
                  <a:pt x="3500967" y="2544233"/>
                </a:lnTo>
                <a:lnTo>
                  <a:pt x="3424767" y="2667000"/>
                </a:lnTo>
                <a:lnTo>
                  <a:pt x="3416300" y="3162300"/>
                </a:lnTo>
                <a:lnTo>
                  <a:pt x="3390900" y="3200400"/>
                </a:lnTo>
                <a:lnTo>
                  <a:pt x="0" y="2950633"/>
                </a:lnTo>
                <a:close/>
              </a:path>
            </a:pathLst>
          </a:custGeom>
          <a:solidFill>
            <a:srgbClr val="FFF2CC">
              <a:alpha val="25098"/>
            </a:srgb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BA1653-1322-1423-765B-91F38A178287}"/>
              </a:ext>
            </a:extLst>
          </p:cNvPr>
          <p:cNvSpPr txBox="1"/>
          <p:nvPr/>
        </p:nvSpPr>
        <p:spPr>
          <a:xfrm rot="21059470">
            <a:off x="9442282" y="2599217"/>
            <a:ext cx="207705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South Bridge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E4D6A7-6FD6-2FB2-8223-91E0F001BF49}"/>
              </a:ext>
            </a:extLst>
          </p:cNvPr>
          <p:cNvSpPr txBox="1"/>
          <p:nvPr/>
        </p:nvSpPr>
        <p:spPr>
          <a:xfrm rot="21059470">
            <a:off x="6520535" y="2751618"/>
            <a:ext cx="207705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 Building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B6FE0E-3E93-D4F6-2A64-EFBA04DD38AB}"/>
              </a:ext>
            </a:extLst>
          </p:cNvPr>
          <p:cNvSpPr txBox="1"/>
          <p:nvPr/>
        </p:nvSpPr>
        <p:spPr>
          <a:xfrm rot="213654">
            <a:off x="4070179" y="2944224"/>
            <a:ext cx="207705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N. Connector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B1422-D310-F932-8ADD-477686553D9E}"/>
              </a:ext>
            </a:extLst>
          </p:cNvPr>
          <p:cNvSpPr txBox="1"/>
          <p:nvPr/>
        </p:nvSpPr>
        <p:spPr>
          <a:xfrm rot="213654">
            <a:off x="833271" y="2848028"/>
            <a:ext cx="207705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 Building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0F886E-0BCF-03F8-D8D7-34F0DEC56298}"/>
              </a:ext>
            </a:extLst>
          </p:cNvPr>
          <p:cNvSpPr txBox="1"/>
          <p:nvPr/>
        </p:nvSpPr>
        <p:spPr>
          <a:xfrm rot="213654">
            <a:off x="2344571" y="4216064"/>
            <a:ext cx="207705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Canopy</a:t>
            </a:r>
          </a:p>
        </p:txBody>
      </p:sp>
    </p:spTree>
    <p:extLst>
      <p:ext uri="{BB962C8B-B14F-4D97-AF65-F5344CB8AC3E}">
        <p14:creationId xmlns:p14="http://schemas.microsoft.com/office/powerpoint/2010/main" val="119670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D749D-48D0-F373-B3C9-4B8F5055F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2" y="2895600"/>
            <a:ext cx="11488090" cy="855068"/>
          </a:xfrm>
        </p:spPr>
        <p:txBody>
          <a:bodyPr/>
          <a:lstStyle/>
          <a:p>
            <a:r>
              <a:rPr lang="en-US" dirty="0">
                <a:sym typeface="Calibri"/>
              </a:rPr>
              <a:t>Part 3:</a:t>
            </a:r>
            <a:r>
              <a:rPr lang="en-US" b="1" dirty="0">
                <a:sym typeface="Calibri"/>
              </a:rPr>
              <a:t> </a:t>
            </a:r>
            <a:r>
              <a:rPr lang="en-US" sz="3600" b="1" dirty="0">
                <a:sym typeface="Calibri"/>
              </a:rPr>
              <a:t>MBE/WBE and Workforce Progress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6C88B4-59D4-E966-26F5-DEB1D2D57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D6AFA-A7D8-EC06-AA94-57F195B165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3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DBD5C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DBD5CD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509D43AFBCDC46B72E453B8E086E2F" ma:contentTypeVersion="14" ma:contentTypeDescription="Create a new document." ma:contentTypeScope="" ma:versionID="659072d8615c73f22be0ff951337285a">
  <xsd:schema xmlns:xsd="http://www.w3.org/2001/XMLSchema" xmlns:xs="http://www.w3.org/2001/XMLSchema" xmlns:p="http://schemas.microsoft.com/office/2006/metadata/properties" xmlns:ns1="http://schemas.microsoft.com/sharepoint/v3" xmlns:ns2="4a9b2235-e054-4235-9fd2-21019f332ef0" xmlns:ns3="6331018a-29c7-4957-b4ba-86fa79fbfbb9" targetNamespace="http://schemas.microsoft.com/office/2006/metadata/properties" ma:root="true" ma:fieldsID="526d0932f51494521dd2a8d3b3e82083" ns1:_="" ns2:_="" ns3:_="">
    <xsd:import namespace="http://schemas.microsoft.com/sharepoint/v3"/>
    <xsd:import namespace="4a9b2235-e054-4235-9fd2-21019f332ef0"/>
    <xsd:import namespace="6331018a-29c7-4957-b4ba-86fa79fbfb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9b2235-e054-4235-9fd2-21019f332e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31018a-29c7-4957-b4ba-86fa79fbfbb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5E667E-AD0C-4B4F-925E-01A0AB3B45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BC0B53-0803-41D5-9DA0-1DDCDDF09BCC}">
  <ds:schemaRefs>
    <ds:schemaRef ds:uri="http://schemas.openxmlformats.org/package/2006/metadata/core-properties"/>
    <ds:schemaRef ds:uri="http://purl.org/dc/terms/"/>
    <ds:schemaRef ds:uri="4a9b2235-e054-4235-9fd2-21019f332ef0"/>
    <ds:schemaRef ds:uri="http://schemas.microsoft.com/office/infopath/2007/PartnerControls"/>
    <ds:schemaRef ds:uri="http://schemas.microsoft.com/office/2006/documentManagement/types"/>
    <ds:schemaRef ds:uri="6331018a-29c7-4957-b4ba-86fa79fbfbb9"/>
    <ds:schemaRef ds:uri="http://schemas.microsoft.com/office/2006/metadata/properties"/>
    <ds:schemaRef ds:uri="http://purl.org/dc/elements/1.1/"/>
    <ds:schemaRef ds:uri="http://schemas.microsoft.com/sharepoint/v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68C4B3F-374F-4C1B-BB94-188B3667BE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a9b2235-e054-4235-9fd2-21019f332ef0"/>
    <ds:schemaRef ds:uri="6331018a-29c7-4957-b4ba-86fa79fbfb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5392</TotalTime>
  <Words>248</Words>
  <Application>Microsoft Office PowerPoint</Application>
  <PresentationFormat>Widescreen</PresentationFormat>
  <Paragraphs>64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Favorit Mono Std</vt:lpstr>
      <vt:lpstr>Favorit Pro Light</vt:lpstr>
      <vt:lpstr>Franklin Gothic Book</vt:lpstr>
      <vt:lpstr>Franklin Gothic Medium</vt:lpstr>
      <vt:lpstr>Helvetica</vt:lpstr>
      <vt:lpstr>Maison Neue Extended Demi</vt:lpstr>
      <vt:lpstr>Maison Neue Extended Light</vt:lpstr>
      <vt:lpstr>Office Theme</vt:lpstr>
      <vt:lpstr>PowerPoint Presentation</vt:lpstr>
      <vt:lpstr>PowerPoint Presentation</vt:lpstr>
      <vt:lpstr>Phase 2 Construction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3: MBE/WBE and Workforce Progress</vt:lpstr>
      <vt:lpstr>MBE/WBE and Workforce Participation Comparison* </vt:lpstr>
      <vt:lpstr>Part 4: Designer Update</vt:lpstr>
      <vt:lpstr>Part 5: Budget</vt:lpstr>
      <vt:lpstr>PowerPoint Presentation</vt:lpstr>
      <vt:lpstr>PowerPoint Presentation</vt:lpstr>
      <vt:lpstr>Part 6: Next Steps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Shelley Webster</dc:creator>
  <cp:lastModifiedBy>San Chung, Pannha</cp:lastModifiedBy>
  <cp:revision>76</cp:revision>
  <cp:lastPrinted>2022-12-14T18:24:40Z</cp:lastPrinted>
  <dcterms:modified xsi:type="dcterms:W3CDTF">2023-01-18T17:55:49Z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0x01010031509D43AFBCDC46B72E453B8E086E2F</vt:lpwstr>
  </property>
</Properties>
</file>