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5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8"/>
  </p:notesMasterIdLst>
  <p:sldIdLst>
    <p:sldId id="580" r:id="rId5"/>
    <p:sldId id="317" r:id="rId6"/>
    <p:sldId id="620" r:id="rId7"/>
    <p:sldId id="638" r:id="rId8"/>
    <p:sldId id="639" r:id="rId9"/>
    <p:sldId id="637" r:id="rId10"/>
    <p:sldId id="589" r:id="rId11"/>
    <p:sldId id="614" r:id="rId12"/>
    <p:sldId id="641" r:id="rId13"/>
    <p:sldId id="643" r:id="rId14"/>
    <p:sldId id="642" r:id="rId15"/>
    <p:sldId id="644" r:id="rId16"/>
    <p:sldId id="588" r:id="rId17"/>
    <p:sldId id="262" r:id="rId18"/>
    <p:sldId id="587" r:id="rId19"/>
    <p:sldId id="640" r:id="rId20"/>
    <p:sldId id="617" r:id="rId21"/>
    <p:sldId id="618" r:id="rId22"/>
    <p:sldId id="586" r:id="rId23"/>
    <p:sldId id="595" r:id="rId24"/>
    <p:sldId id="583" r:id="rId25"/>
    <p:sldId id="574" r:id="rId26"/>
    <p:sldId id="605" r:id="rId2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  <a:srgbClr val="EDEDED"/>
    <a:srgbClr val="A75254"/>
    <a:srgbClr val="66FF66"/>
    <a:srgbClr val="339933"/>
    <a:srgbClr val="003300"/>
    <a:srgbClr val="009900"/>
    <a:srgbClr val="00CC00"/>
    <a:srgbClr val="5C010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B61573-DCE7-4C3C-B479-29E5B4C6C632}" v="404" dt="2022-10-19T20:00:54.80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70AD4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70AD47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23"/>
    <p:restoredTop sz="97144" autoAdjust="0"/>
  </p:normalViewPr>
  <p:slideViewPr>
    <p:cSldViewPr snapToGrid="0" snapToObjects="1">
      <p:cViewPr>
        <p:scale>
          <a:sx n="125" d="100"/>
          <a:sy n="125" d="100"/>
        </p:scale>
        <p:origin x="1076" y="9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dloff, Rex" userId="ecf50740-f69d-4b4c-9b94-98edf5ce36cd" providerId="ADAL" clId="{07327D21-C013-40CB-8AB2-78C2897CBFFA}"/>
    <pc:docChg chg="undo redo custSel addSld delSld modSld sldOrd">
      <pc:chgData name="Radloff, Rex" userId="ecf50740-f69d-4b4c-9b94-98edf5ce36cd" providerId="ADAL" clId="{07327D21-C013-40CB-8AB2-78C2897CBFFA}" dt="2022-07-14T19:54:46.451" v="1642" actId="20577"/>
      <pc:docMkLst>
        <pc:docMk/>
      </pc:docMkLst>
      <pc:sldChg chg="del">
        <pc:chgData name="Radloff, Rex" userId="ecf50740-f69d-4b4c-9b94-98edf5ce36cd" providerId="ADAL" clId="{07327D21-C013-40CB-8AB2-78C2897CBFFA}" dt="2022-07-14T19:32:36.500" v="1320" actId="2696"/>
        <pc:sldMkLst>
          <pc:docMk/>
          <pc:sldMk cId="0" sldId="256"/>
        </pc:sldMkLst>
      </pc:sldChg>
      <pc:sldChg chg="modSp add mod">
        <pc:chgData name="Radloff, Rex" userId="ecf50740-f69d-4b4c-9b94-98edf5ce36cd" providerId="ADAL" clId="{07327D21-C013-40CB-8AB2-78C2897CBFFA}" dt="2022-07-14T19:49:35.938" v="1572" actId="1076"/>
        <pc:sldMkLst>
          <pc:docMk/>
          <pc:sldMk cId="2639053134" sldId="257"/>
        </pc:sldMkLst>
        <pc:spChg chg="mod">
          <ac:chgData name="Radloff, Rex" userId="ecf50740-f69d-4b4c-9b94-98edf5ce36cd" providerId="ADAL" clId="{07327D21-C013-40CB-8AB2-78C2897CBFFA}" dt="2022-07-14T19:49:35.938" v="1572" actId="1076"/>
          <ac:spMkLst>
            <pc:docMk/>
            <pc:sldMk cId="2639053134" sldId="257"/>
            <ac:spMk id="128" creationId="{07456E46-6E19-9EED-86C7-14EA0CAE80CC}"/>
          </ac:spMkLst>
        </pc:spChg>
        <pc:spChg chg="mod">
          <ac:chgData name="Radloff, Rex" userId="ecf50740-f69d-4b4c-9b94-98edf5ce36cd" providerId="ADAL" clId="{07327D21-C013-40CB-8AB2-78C2897CBFFA}" dt="2022-07-14T19:47:57.839" v="1562" actId="1076"/>
          <ac:spMkLst>
            <pc:docMk/>
            <pc:sldMk cId="2639053134" sldId="257"/>
            <ac:spMk id="129" creationId="{EFD0A153-F045-927D-5FC3-5690DFF12B73}"/>
          </ac:spMkLst>
        </pc:spChg>
      </pc:sldChg>
      <pc:sldChg chg="modSp mod modAnim">
        <pc:chgData name="Radloff, Rex" userId="ecf50740-f69d-4b4c-9b94-98edf5ce36cd" providerId="ADAL" clId="{07327D21-C013-40CB-8AB2-78C2897CBFFA}" dt="2022-07-14T19:54:46.451" v="1642" actId="20577"/>
        <pc:sldMkLst>
          <pc:docMk/>
          <pc:sldMk cId="0" sldId="262"/>
        </pc:sldMkLst>
        <pc:spChg chg="mod">
          <ac:chgData name="Radloff, Rex" userId="ecf50740-f69d-4b4c-9b94-98edf5ce36cd" providerId="ADAL" clId="{07327D21-C013-40CB-8AB2-78C2897CBFFA}" dt="2022-07-14T19:39:04.048" v="1411" actId="1076"/>
          <ac:spMkLst>
            <pc:docMk/>
            <pc:sldMk cId="0" sldId="262"/>
            <ac:spMk id="2" creationId="{32C17636-16EB-4AC0-8788-105ABDB089E1}"/>
          </ac:spMkLst>
        </pc:spChg>
        <pc:spChg chg="mod">
          <ac:chgData name="Radloff, Rex" userId="ecf50740-f69d-4b4c-9b94-98edf5ce36cd" providerId="ADAL" clId="{07327D21-C013-40CB-8AB2-78C2897CBFFA}" dt="2022-07-14T19:40:30.217" v="1420" actId="20577"/>
          <ac:spMkLst>
            <pc:docMk/>
            <pc:sldMk cId="0" sldId="262"/>
            <ac:spMk id="7" creationId="{39452921-2A05-46CA-8703-B083C4122A3D}"/>
          </ac:spMkLst>
        </pc:spChg>
        <pc:spChg chg="mod">
          <ac:chgData name="Radloff, Rex" userId="ecf50740-f69d-4b4c-9b94-98edf5ce36cd" providerId="ADAL" clId="{07327D21-C013-40CB-8AB2-78C2897CBFFA}" dt="2022-07-14T19:54:46.451" v="1642" actId="20577"/>
          <ac:spMkLst>
            <pc:docMk/>
            <pc:sldMk cId="0" sldId="262"/>
            <ac:spMk id="8" creationId="{078F166E-8B5B-4180-81CF-339F1F03AD85}"/>
          </ac:spMkLst>
        </pc:spChg>
      </pc:sldChg>
      <pc:sldChg chg="modSp del mod">
        <pc:chgData name="Radloff, Rex" userId="ecf50740-f69d-4b4c-9b94-98edf5ce36cd" providerId="ADAL" clId="{07327D21-C013-40CB-8AB2-78C2897CBFFA}" dt="2022-07-14T19:26:31.013" v="1240" actId="2696"/>
        <pc:sldMkLst>
          <pc:docMk/>
          <pc:sldMk cId="135559590" sldId="295"/>
        </pc:sldMkLst>
        <pc:spChg chg="mod">
          <ac:chgData name="Radloff, Rex" userId="ecf50740-f69d-4b4c-9b94-98edf5ce36cd" providerId="ADAL" clId="{07327D21-C013-40CB-8AB2-78C2897CBFFA}" dt="2022-07-14T19:14:06.252" v="985" actId="20577"/>
          <ac:spMkLst>
            <pc:docMk/>
            <pc:sldMk cId="135559590" sldId="295"/>
            <ac:spMk id="7" creationId="{5FBAD414-1E63-4875-BD44-02DFE2175F63}"/>
          </ac:spMkLst>
        </pc:spChg>
        <pc:spChg chg="mod">
          <ac:chgData name="Radloff, Rex" userId="ecf50740-f69d-4b4c-9b94-98edf5ce36cd" providerId="ADAL" clId="{07327D21-C013-40CB-8AB2-78C2897CBFFA}" dt="2022-07-14T19:11:37.217" v="953" actId="1076"/>
          <ac:spMkLst>
            <pc:docMk/>
            <pc:sldMk cId="135559590" sldId="295"/>
            <ac:spMk id="8" creationId="{835A0220-E296-4F04-AF6E-8032CD422014}"/>
          </ac:spMkLst>
        </pc:spChg>
        <pc:spChg chg="mod">
          <ac:chgData name="Radloff, Rex" userId="ecf50740-f69d-4b4c-9b94-98edf5ce36cd" providerId="ADAL" clId="{07327D21-C013-40CB-8AB2-78C2897CBFFA}" dt="2022-07-14T19:11:28.329" v="950" actId="6549"/>
          <ac:spMkLst>
            <pc:docMk/>
            <pc:sldMk cId="135559590" sldId="295"/>
            <ac:spMk id="12" creationId="{16D141DA-514A-9097-459C-3309E4AD22FE}"/>
          </ac:spMkLst>
        </pc:spChg>
        <pc:picChg chg="mod">
          <ac:chgData name="Radloff, Rex" userId="ecf50740-f69d-4b4c-9b94-98edf5ce36cd" providerId="ADAL" clId="{07327D21-C013-40CB-8AB2-78C2897CBFFA}" dt="2022-07-14T19:11:31.661" v="952" actId="1076"/>
          <ac:picMkLst>
            <pc:docMk/>
            <pc:sldMk cId="135559590" sldId="295"/>
            <ac:picMk id="6" creationId="{D9E7D69C-EB7F-484A-843C-AB0237603D44}"/>
          </ac:picMkLst>
        </pc:picChg>
      </pc:sldChg>
      <pc:sldChg chg="addSp delSp modSp mod">
        <pc:chgData name="Radloff, Rex" userId="ecf50740-f69d-4b4c-9b94-98edf5ce36cd" providerId="ADAL" clId="{07327D21-C013-40CB-8AB2-78C2897CBFFA}" dt="2022-07-14T18:52:19.172" v="114" actId="20577"/>
        <pc:sldMkLst>
          <pc:docMk/>
          <pc:sldMk cId="1326456275" sldId="304"/>
        </pc:sldMkLst>
        <pc:spChg chg="mod">
          <ac:chgData name="Radloff, Rex" userId="ecf50740-f69d-4b4c-9b94-98edf5ce36cd" providerId="ADAL" clId="{07327D21-C013-40CB-8AB2-78C2897CBFFA}" dt="2022-07-14T18:52:19.172" v="114" actId="20577"/>
          <ac:spMkLst>
            <pc:docMk/>
            <pc:sldMk cId="1326456275" sldId="304"/>
            <ac:spMk id="13" creationId="{CECBD282-C54E-51DF-2436-39AC81630D57}"/>
          </ac:spMkLst>
        </pc:spChg>
        <pc:spChg chg="del">
          <ac:chgData name="Radloff, Rex" userId="ecf50740-f69d-4b4c-9b94-98edf5ce36cd" providerId="ADAL" clId="{07327D21-C013-40CB-8AB2-78C2897CBFFA}" dt="2022-07-14T18:51:44.180" v="66" actId="478"/>
          <ac:spMkLst>
            <pc:docMk/>
            <pc:sldMk cId="1326456275" sldId="304"/>
            <ac:spMk id="14" creationId="{2299BA86-6F12-A355-2D39-E9F7E9418D0B}"/>
          </ac:spMkLst>
        </pc:spChg>
        <pc:spChg chg="mod">
          <ac:chgData name="Radloff, Rex" userId="ecf50740-f69d-4b4c-9b94-98edf5ce36cd" providerId="ADAL" clId="{07327D21-C013-40CB-8AB2-78C2897CBFFA}" dt="2022-07-14T18:51:57.736" v="98" actId="1076"/>
          <ac:spMkLst>
            <pc:docMk/>
            <pc:sldMk cId="1326456275" sldId="304"/>
            <ac:spMk id="18" creationId="{68F3A977-0E3F-2E3A-D886-E06FA78F8B01}"/>
          </ac:spMkLst>
        </pc:spChg>
        <pc:spChg chg="del">
          <ac:chgData name="Radloff, Rex" userId="ecf50740-f69d-4b4c-9b94-98edf5ce36cd" providerId="ADAL" clId="{07327D21-C013-40CB-8AB2-78C2897CBFFA}" dt="2022-07-14T18:49:12.669" v="40" actId="478"/>
          <ac:spMkLst>
            <pc:docMk/>
            <pc:sldMk cId="1326456275" sldId="304"/>
            <ac:spMk id="42" creationId="{B1D95CB1-B1B5-4F69-BE93-D9E637EF7629}"/>
          </ac:spMkLst>
        </pc:spChg>
        <pc:picChg chg="del">
          <ac:chgData name="Radloff, Rex" userId="ecf50740-f69d-4b4c-9b94-98edf5ce36cd" providerId="ADAL" clId="{07327D21-C013-40CB-8AB2-78C2897CBFFA}" dt="2022-07-14T18:48:39.372" v="28" actId="478"/>
          <ac:picMkLst>
            <pc:docMk/>
            <pc:sldMk cId="1326456275" sldId="304"/>
            <ac:picMk id="3" creationId="{29BA9AE8-3139-DA22-B787-B20E353688F8}"/>
          </ac:picMkLst>
        </pc:picChg>
        <pc:picChg chg="add del mod">
          <ac:chgData name="Radloff, Rex" userId="ecf50740-f69d-4b4c-9b94-98edf5ce36cd" providerId="ADAL" clId="{07327D21-C013-40CB-8AB2-78C2897CBFFA}" dt="2022-07-14T18:50:22.033" v="50" actId="478"/>
          <ac:picMkLst>
            <pc:docMk/>
            <pc:sldMk cId="1326456275" sldId="304"/>
            <ac:picMk id="4" creationId="{EBBBC4DE-FA76-43F7-A860-23017E5E7679}"/>
          </ac:picMkLst>
        </pc:picChg>
        <pc:picChg chg="add del mod">
          <ac:chgData name="Radloff, Rex" userId="ecf50740-f69d-4b4c-9b94-98edf5ce36cd" providerId="ADAL" clId="{07327D21-C013-40CB-8AB2-78C2897CBFFA}" dt="2022-07-14T18:49:53.827" v="45" actId="478"/>
          <ac:picMkLst>
            <pc:docMk/>
            <pc:sldMk cId="1326456275" sldId="304"/>
            <ac:picMk id="6" creationId="{400E66F9-DC0F-3AD4-E7E0-C036E983A244}"/>
          </ac:picMkLst>
        </pc:picChg>
        <pc:picChg chg="del">
          <ac:chgData name="Radloff, Rex" userId="ecf50740-f69d-4b4c-9b94-98edf5ce36cd" providerId="ADAL" clId="{07327D21-C013-40CB-8AB2-78C2897CBFFA}" dt="2022-07-14T18:48:39.731" v="29" actId="478"/>
          <ac:picMkLst>
            <pc:docMk/>
            <pc:sldMk cId="1326456275" sldId="304"/>
            <ac:picMk id="7" creationId="{F9BB6442-7D45-8188-7794-52B55CDCEE3C}"/>
          </ac:picMkLst>
        </pc:picChg>
        <pc:picChg chg="del">
          <ac:chgData name="Radloff, Rex" userId="ecf50740-f69d-4b4c-9b94-98edf5ce36cd" providerId="ADAL" clId="{07327D21-C013-40CB-8AB2-78C2897CBFFA}" dt="2022-07-14T18:48:40.779" v="32" actId="478"/>
          <ac:picMkLst>
            <pc:docMk/>
            <pc:sldMk cId="1326456275" sldId="304"/>
            <ac:picMk id="9" creationId="{31560959-625D-026A-3671-4D7611B2D0A0}"/>
          </ac:picMkLst>
        </pc:picChg>
        <pc:picChg chg="add mod modCrop">
          <ac:chgData name="Radloff, Rex" userId="ecf50740-f69d-4b4c-9b94-98edf5ce36cd" providerId="ADAL" clId="{07327D21-C013-40CB-8AB2-78C2897CBFFA}" dt="2022-07-14T18:51:23.451" v="61" actId="14100"/>
          <ac:picMkLst>
            <pc:docMk/>
            <pc:sldMk cId="1326456275" sldId="304"/>
            <ac:picMk id="10" creationId="{E603D35C-8FB3-7B69-E1AC-321709EA1A7D}"/>
          </ac:picMkLst>
        </pc:picChg>
        <pc:picChg chg="add del mod">
          <ac:chgData name="Radloff, Rex" userId="ecf50740-f69d-4b4c-9b94-98edf5ce36cd" providerId="ADAL" clId="{07327D21-C013-40CB-8AB2-78C2897CBFFA}" dt="2022-07-14T18:50:38.780" v="53" actId="478"/>
          <ac:picMkLst>
            <pc:docMk/>
            <pc:sldMk cId="1326456275" sldId="304"/>
            <ac:picMk id="12" creationId="{4E7C684C-545D-0DF9-2690-46F71DB8F2DE}"/>
          </ac:picMkLst>
        </pc:picChg>
        <pc:picChg chg="del">
          <ac:chgData name="Radloff, Rex" userId="ecf50740-f69d-4b4c-9b94-98edf5ce36cd" providerId="ADAL" clId="{07327D21-C013-40CB-8AB2-78C2897CBFFA}" dt="2022-07-14T18:48:40.452" v="31" actId="478"/>
          <ac:picMkLst>
            <pc:docMk/>
            <pc:sldMk cId="1326456275" sldId="304"/>
            <ac:picMk id="15" creationId="{25B1E2E0-6530-C020-4362-1BEC3E817F35}"/>
          </ac:picMkLst>
        </pc:picChg>
        <pc:picChg chg="del">
          <ac:chgData name="Radloff, Rex" userId="ecf50740-f69d-4b4c-9b94-98edf5ce36cd" providerId="ADAL" clId="{07327D21-C013-40CB-8AB2-78C2897CBFFA}" dt="2022-07-14T18:48:40.132" v="30" actId="478"/>
          <ac:picMkLst>
            <pc:docMk/>
            <pc:sldMk cId="1326456275" sldId="304"/>
            <ac:picMk id="16" creationId="{8DC19199-7418-8653-CD78-39D6D9D8DE97}"/>
          </ac:picMkLst>
        </pc:picChg>
        <pc:picChg chg="add mod modCrop">
          <ac:chgData name="Radloff, Rex" userId="ecf50740-f69d-4b4c-9b94-98edf5ce36cd" providerId="ADAL" clId="{07327D21-C013-40CB-8AB2-78C2897CBFFA}" dt="2022-07-14T18:51:40.760" v="65" actId="1076"/>
          <ac:picMkLst>
            <pc:docMk/>
            <pc:sldMk cId="1326456275" sldId="304"/>
            <ac:picMk id="19" creationId="{C03206C1-44FC-2D34-3BB6-A0B06606E0D5}"/>
          </ac:picMkLst>
        </pc:picChg>
      </pc:sldChg>
      <pc:sldChg chg="addSp delSp modSp mod">
        <pc:chgData name="Radloff, Rex" userId="ecf50740-f69d-4b4c-9b94-98edf5ce36cd" providerId="ADAL" clId="{07327D21-C013-40CB-8AB2-78C2897CBFFA}" dt="2022-07-14T18:48:02.935" v="21" actId="167"/>
        <pc:sldMkLst>
          <pc:docMk/>
          <pc:sldMk cId="2746369925" sldId="559"/>
        </pc:sldMkLst>
        <pc:picChg chg="add del mod">
          <ac:chgData name="Radloff, Rex" userId="ecf50740-f69d-4b4c-9b94-98edf5ce36cd" providerId="ADAL" clId="{07327D21-C013-40CB-8AB2-78C2897CBFFA}" dt="2022-07-14T18:46:50.381" v="11" actId="478"/>
          <ac:picMkLst>
            <pc:docMk/>
            <pc:sldMk cId="2746369925" sldId="559"/>
            <ac:picMk id="3" creationId="{03366AFE-1D2D-ADAE-CBD7-FD6707F8EA1E}"/>
          </ac:picMkLst>
        </pc:picChg>
        <pc:picChg chg="add mod ord modCrop">
          <ac:chgData name="Radloff, Rex" userId="ecf50740-f69d-4b4c-9b94-98edf5ce36cd" providerId="ADAL" clId="{07327D21-C013-40CB-8AB2-78C2897CBFFA}" dt="2022-07-14T18:48:02.935" v="21" actId="167"/>
          <ac:picMkLst>
            <pc:docMk/>
            <pc:sldMk cId="2746369925" sldId="559"/>
            <ac:picMk id="5" creationId="{8F656F8A-E27A-DE23-FD8F-05854B7E6872}"/>
          </ac:picMkLst>
        </pc:picChg>
        <pc:picChg chg="del">
          <ac:chgData name="Radloff, Rex" userId="ecf50740-f69d-4b4c-9b94-98edf5ce36cd" providerId="ADAL" clId="{07327D21-C013-40CB-8AB2-78C2897CBFFA}" dt="2022-07-14T18:46:13.908" v="8" actId="478"/>
          <ac:picMkLst>
            <pc:docMk/>
            <pc:sldMk cId="2746369925" sldId="559"/>
            <ac:picMk id="7" creationId="{464B8E80-68AD-06D1-47C9-97C1AB7B0B18}"/>
          </ac:picMkLst>
        </pc:picChg>
      </pc:sldChg>
      <pc:sldChg chg="del">
        <pc:chgData name="Radloff, Rex" userId="ecf50740-f69d-4b4c-9b94-98edf5ce36cd" providerId="ADAL" clId="{07327D21-C013-40CB-8AB2-78C2897CBFFA}" dt="2022-07-14T19:32:36.500" v="1320" actId="2696"/>
        <pc:sldMkLst>
          <pc:docMk/>
          <pc:sldMk cId="430884157" sldId="565"/>
        </pc:sldMkLst>
      </pc:sldChg>
      <pc:sldChg chg="add del ord setBg">
        <pc:chgData name="Radloff, Rex" userId="ecf50740-f69d-4b4c-9b94-98edf5ce36cd" providerId="ADAL" clId="{07327D21-C013-40CB-8AB2-78C2897CBFFA}" dt="2022-07-14T19:31:08.175" v="1279" actId="2696"/>
        <pc:sldMkLst>
          <pc:docMk/>
          <pc:sldMk cId="1286118780" sldId="566"/>
        </pc:sldMkLst>
      </pc:sldChg>
      <pc:sldChg chg="del">
        <pc:chgData name="Radloff, Rex" userId="ecf50740-f69d-4b4c-9b94-98edf5ce36cd" providerId="ADAL" clId="{07327D21-C013-40CB-8AB2-78C2897CBFFA}" dt="2022-07-14T19:14:58.535" v="986" actId="2696"/>
        <pc:sldMkLst>
          <pc:docMk/>
          <pc:sldMk cId="1391522481" sldId="575"/>
        </pc:sldMkLst>
      </pc:sldChg>
      <pc:sldChg chg="del">
        <pc:chgData name="Radloff, Rex" userId="ecf50740-f69d-4b4c-9b94-98edf5ce36cd" providerId="ADAL" clId="{07327D21-C013-40CB-8AB2-78C2897CBFFA}" dt="2022-07-14T19:14:58.535" v="986" actId="2696"/>
        <pc:sldMkLst>
          <pc:docMk/>
          <pc:sldMk cId="3280569611" sldId="576"/>
        </pc:sldMkLst>
      </pc:sldChg>
      <pc:sldChg chg="del">
        <pc:chgData name="Radloff, Rex" userId="ecf50740-f69d-4b4c-9b94-98edf5ce36cd" providerId="ADAL" clId="{07327D21-C013-40CB-8AB2-78C2897CBFFA}" dt="2022-07-14T19:14:58.535" v="986" actId="2696"/>
        <pc:sldMkLst>
          <pc:docMk/>
          <pc:sldMk cId="3891563713" sldId="577"/>
        </pc:sldMkLst>
      </pc:sldChg>
      <pc:sldChg chg="addSp delSp modSp add del mod ord">
        <pc:chgData name="Radloff, Rex" userId="ecf50740-f69d-4b4c-9b94-98edf5ce36cd" providerId="ADAL" clId="{07327D21-C013-40CB-8AB2-78C2897CBFFA}" dt="2022-07-14T19:30:53.355" v="1275" actId="1076"/>
        <pc:sldMkLst>
          <pc:docMk/>
          <pc:sldMk cId="3124647320" sldId="580"/>
        </pc:sldMkLst>
        <pc:picChg chg="add mod">
          <ac:chgData name="Radloff, Rex" userId="ecf50740-f69d-4b4c-9b94-98edf5ce36cd" providerId="ADAL" clId="{07327D21-C013-40CB-8AB2-78C2897CBFFA}" dt="2022-07-14T19:30:53.355" v="1275" actId="1076"/>
          <ac:picMkLst>
            <pc:docMk/>
            <pc:sldMk cId="3124647320" sldId="580"/>
            <ac:picMk id="3" creationId="{77D21198-AB63-D4EC-C761-9135698CF18E}"/>
          </ac:picMkLst>
        </pc:picChg>
        <pc:picChg chg="del">
          <ac:chgData name="Radloff, Rex" userId="ecf50740-f69d-4b4c-9b94-98edf5ce36cd" providerId="ADAL" clId="{07327D21-C013-40CB-8AB2-78C2897CBFFA}" dt="2022-07-14T19:30:45.853" v="1270" actId="478"/>
          <ac:picMkLst>
            <pc:docMk/>
            <pc:sldMk cId="3124647320" sldId="580"/>
            <ac:picMk id="10" creationId="{C5C16B10-DD21-C8FB-F60C-9272E173FF45}"/>
          </ac:picMkLst>
        </pc:picChg>
      </pc:sldChg>
      <pc:sldChg chg="addSp delSp modSp mod">
        <pc:chgData name="Radloff, Rex" userId="ecf50740-f69d-4b4c-9b94-98edf5ce36cd" providerId="ADAL" clId="{07327D21-C013-40CB-8AB2-78C2897CBFFA}" dt="2022-07-14T19:36:05.422" v="1338" actId="1076"/>
        <pc:sldMkLst>
          <pc:docMk/>
          <pc:sldMk cId="3971005596" sldId="583"/>
        </pc:sldMkLst>
        <pc:picChg chg="add mod">
          <ac:chgData name="Radloff, Rex" userId="ecf50740-f69d-4b4c-9b94-98edf5ce36cd" providerId="ADAL" clId="{07327D21-C013-40CB-8AB2-78C2897CBFFA}" dt="2022-07-14T19:36:05.422" v="1338" actId="1076"/>
          <ac:picMkLst>
            <pc:docMk/>
            <pc:sldMk cId="3971005596" sldId="583"/>
            <ac:picMk id="3" creationId="{5336A37B-369F-F94F-55A1-7ECE54FB136B}"/>
          </ac:picMkLst>
        </pc:picChg>
        <pc:picChg chg="del">
          <ac:chgData name="Radloff, Rex" userId="ecf50740-f69d-4b4c-9b94-98edf5ce36cd" providerId="ADAL" clId="{07327D21-C013-40CB-8AB2-78C2897CBFFA}" dt="2022-07-14T19:35:25.941" v="1332" actId="478"/>
          <ac:picMkLst>
            <pc:docMk/>
            <pc:sldMk cId="3971005596" sldId="583"/>
            <ac:picMk id="12" creationId="{22D87E66-1D02-D146-4263-D0FD63A7D8F7}"/>
          </ac:picMkLst>
        </pc:picChg>
      </pc:sldChg>
      <pc:sldChg chg="modSp mod">
        <pc:chgData name="Radloff, Rex" userId="ecf50740-f69d-4b4c-9b94-98edf5ce36cd" providerId="ADAL" clId="{07327D21-C013-40CB-8AB2-78C2897CBFFA}" dt="2022-07-14T19:35:22.643" v="1330" actId="1076"/>
        <pc:sldMkLst>
          <pc:docMk/>
          <pc:sldMk cId="926819952" sldId="585"/>
        </pc:sldMkLst>
        <pc:spChg chg="mod">
          <ac:chgData name="Radloff, Rex" userId="ecf50740-f69d-4b4c-9b94-98edf5ce36cd" providerId="ADAL" clId="{07327D21-C013-40CB-8AB2-78C2897CBFFA}" dt="2022-07-14T19:35:22.643" v="1330" actId="1076"/>
          <ac:spMkLst>
            <pc:docMk/>
            <pc:sldMk cId="926819952" sldId="585"/>
            <ac:spMk id="6" creationId="{C4868B20-44CD-B236-17DA-BD9CF8E6F43C}"/>
          </ac:spMkLst>
        </pc:spChg>
        <pc:spChg chg="mod">
          <ac:chgData name="Radloff, Rex" userId="ecf50740-f69d-4b4c-9b94-98edf5ce36cd" providerId="ADAL" clId="{07327D21-C013-40CB-8AB2-78C2897CBFFA}" dt="2022-07-14T19:35:17.293" v="1329" actId="20577"/>
          <ac:spMkLst>
            <pc:docMk/>
            <pc:sldMk cId="926819952" sldId="585"/>
            <ac:spMk id="9" creationId="{2ED37674-4D53-4849-946F-D9D88FC6DD6C}"/>
          </ac:spMkLst>
        </pc:spChg>
      </pc:sldChg>
      <pc:sldChg chg="modSp mod">
        <pc:chgData name="Radloff, Rex" userId="ecf50740-f69d-4b4c-9b94-98edf5ce36cd" providerId="ADAL" clId="{07327D21-C013-40CB-8AB2-78C2897CBFFA}" dt="2022-07-14T19:36:30.460" v="1380" actId="20577"/>
        <pc:sldMkLst>
          <pc:docMk/>
          <pc:sldMk cId="1724796979" sldId="586"/>
        </pc:sldMkLst>
        <pc:spChg chg="mod">
          <ac:chgData name="Radloff, Rex" userId="ecf50740-f69d-4b4c-9b94-98edf5ce36cd" providerId="ADAL" clId="{07327D21-C013-40CB-8AB2-78C2897CBFFA}" dt="2022-07-14T19:36:30.460" v="1380" actId="20577"/>
          <ac:spMkLst>
            <pc:docMk/>
            <pc:sldMk cId="1724796979" sldId="586"/>
            <ac:spMk id="2" creationId="{9D13D867-08E5-6729-3823-C0930205B0C8}"/>
          </ac:spMkLst>
        </pc:spChg>
      </pc:sldChg>
      <pc:sldChg chg="modSp mod">
        <pc:chgData name="Radloff, Rex" userId="ecf50740-f69d-4b4c-9b94-98edf5ce36cd" providerId="ADAL" clId="{07327D21-C013-40CB-8AB2-78C2897CBFFA}" dt="2022-07-14T19:21:58.084" v="1075" actId="20577"/>
        <pc:sldMkLst>
          <pc:docMk/>
          <pc:sldMk cId="116100968" sldId="589"/>
        </pc:sldMkLst>
        <pc:spChg chg="mod">
          <ac:chgData name="Radloff, Rex" userId="ecf50740-f69d-4b4c-9b94-98edf5ce36cd" providerId="ADAL" clId="{07327D21-C013-40CB-8AB2-78C2897CBFFA}" dt="2022-07-14T19:21:58.084" v="1075" actId="20577"/>
          <ac:spMkLst>
            <pc:docMk/>
            <pc:sldMk cId="116100968" sldId="589"/>
            <ac:spMk id="2" creationId="{3D4D749D-48D0-F373-B3C9-4B8F5055F36E}"/>
          </ac:spMkLst>
        </pc:spChg>
      </pc:sldChg>
      <pc:sldChg chg="addSp delSp modSp mod ord">
        <pc:chgData name="Radloff, Rex" userId="ecf50740-f69d-4b4c-9b94-98edf5ce36cd" providerId="ADAL" clId="{07327D21-C013-40CB-8AB2-78C2897CBFFA}" dt="2022-07-14T19:26:06.545" v="1238"/>
        <pc:sldMkLst>
          <pc:docMk/>
          <pc:sldMk cId="1412610667" sldId="591"/>
        </pc:sldMkLst>
        <pc:spChg chg="mod">
          <ac:chgData name="Radloff, Rex" userId="ecf50740-f69d-4b4c-9b94-98edf5ce36cd" providerId="ADAL" clId="{07327D21-C013-40CB-8AB2-78C2897CBFFA}" dt="2022-07-14T19:08:01.508" v="554" actId="1076"/>
          <ac:spMkLst>
            <pc:docMk/>
            <pc:sldMk cId="1412610667" sldId="591"/>
            <ac:spMk id="37" creationId="{D02B019B-32F7-4135-9A5E-3500BD026F49}"/>
          </ac:spMkLst>
        </pc:spChg>
        <pc:spChg chg="del">
          <ac:chgData name="Radloff, Rex" userId="ecf50740-f69d-4b4c-9b94-98edf5ce36cd" providerId="ADAL" clId="{07327D21-C013-40CB-8AB2-78C2897CBFFA}" dt="2022-07-14T19:05:57.712" v="449" actId="478"/>
          <ac:spMkLst>
            <pc:docMk/>
            <pc:sldMk cId="1412610667" sldId="591"/>
            <ac:spMk id="42" creationId="{B1D95CB1-B1B5-4F69-BE93-D9E637EF7629}"/>
          </ac:spMkLst>
        </pc:spChg>
        <pc:picChg chg="del">
          <ac:chgData name="Radloff, Rex" userId="ecf50740-f69d-4b4c-9b94-98edf5ce36cd" providerId="ADAL" clId="{07327D21-C013-40CB-8AB2-78C2897CBFFA}" dt="2022-07-14T19:04:01.364" v="428" actId="478"/>
          <ac:picMkLst>
            <pc:docMk/>
            <pc:sldMk cId="1412610667" sldId="591"/>
            <ac:picMk id="3" creationId="{D45B7CDF-5F73-D4B5-B64A-8CA55E2ACD1F}"/>
          </ac:picMkLst>
        </pc:picChg>
        <pc:picChg chg="add del mod">
          <ac:chgData name="Radloff, Rex" userId="ecf50740-f69d-4b4c-9b94-98edf5ce36cd" providerId="ADAL" clId="{07327D21-C013-40CB-8AB2-78C2897CBFFA}" dt="2022-07-14T19:05:03.638" v="439" actId="478"/>
          <ac:picMkLst>
            <pc:docMk/>
            <pc:sldMk cId="1412610667" sldId="591"/>
            <ac:picMk id="4" creationId="{6CE976CA-16EA-DAD0-92B1-91F6E9B3C2C5}"/>
          </ac:picMkLst>
        </pc:picChg>
        <pc:picChg chg="add del mod">
          <ac:chgData name="Radloff, Rex" userId="ecf50740-f69d-4b4c-9b94-98edf5ce36cd" providerId="ADAL" clId="{07327D21-C013-40CB-8AB2-78C2897CBFFA}" dt="2022-07-14T19:05:04.636" v="441" actId="478"/>
          <ac:picMkLst>
            <pc:docMk/>
            <pc:sldMk cId="1412610667" sldId="591"/>
            <ac:picMk id="6" creationId="{2E19F4D7-991B-18A9-DB51-167DCB565F80}"/>
          </ac:picMkLst>
        </pc:picChg>
        <pc:picChg chg="del">
          <ac:chgData name="Radloff, Rex" userId="ecf50740-f69d-4b4c-9b94-98edf5ce36cd" providerId="ADAL" clId="{07327D21-C013-40CB-8AB2-78C2897CBFFA}" dt="2022-07-14T19:04:01.932" v="429" actId="478"/>
          <ac:picMkLst>
            <pc:docMk/>
            <pc:sldMk cId="1412610667" sldId="591"/>
            <ac:picMk id="7" creationId="{35AB0E57-E6DE-0254-47E1-ABCF2EFBA61F}"/>
          </ac:picMkLst>
        </pc:picChg>
        <pc:picChg chg="add mod ord modCrop">
          <ac:chgData name="Radloff, Rex" userId="ecf50740-f69d-4b4c-9b94-98edf5ce36cd" providerId="ADAL" clId="{07327D21-C013-40CB-8AB2-78C2897CBFFA}" dt="2022-07-14T19:05:56.075" v="448" actId="167"/>
          <ac:picMkLst>
            <pc:docMk/>
            <pc:sldMk cId="1412610667" sldId="591"/>
            <ac:picMk id="9" creationId="{D5EEEB67-4014-2766-83C4-19393FF6D601}"/>
          </ac:picMkLst>
        </pc:picChg>
      </pc:sldChg>
      <pc:sldChg chg="ord modAnim">
        <pc:chgData name="Radloff, Rex" userId="ecf50740-f69d-4b4c-9b94-98edf5ce36cd" providerId="ADAL" clId="{07327D21-C013-40CB-8AB2-78C2897CBFFA}" dt="2022-07-14T19:43:00.945" v="1436"/>
        <pc:sldMkLst>
          <pc:docMk/>
          <pc:sldMk cId="2413256893" sldId="593"/>
        </pc:sldMkLst>
      </pc:sldChg>
      <pc:sldChg chg="delSp modSp del mod ord delAnim">
        <pc:chgData name="Radloff, Rex" userId="ecf50740-f69d-4b4c-9b94-98edf5ce36cd" providerId="ADAL" clId="{07327D21-C013-40CB-8AB2-78C2897CBFFA}" dt="2022-07-14T19:25:42.181" v="1236" actId="2696"/>
        <pc:sldMkLst>
          <pc:docMk/>
          <pc:sldMk cId="1957163947" sldId="594"/>
        </pc:sldMkLst>
        <pc:spChg chg="del">
          <ac:chgData name="Radloff, Rex" userId="ecf50740-f69d-4b4c-9b94-98edf5ce36cd" providerId="ADAL" clId="{07327D21-C013-40CB-8AB2-78C2897CBFFA}" dt="2022-07-14T19:25:31.102" v="1231" actId="478"/>
          <ac:spMkLst>
            <pc:docMk/>
            <pc:sldMk cId="1957163947" sldId="594"/>
            <ac:spMk id="12" creationId="{9437BDD9-72EE-76D2-BA83-8867DB42790E}"/>
          </ac:spMkLst>
        </pc:spChg>
        <pc:picChg chg="mod">
          <ac:chgData name="Radloff, Rex" userId="ecf50740-f69d-4b4c-9b94-98edf5ce36cd" providerId="ADAL" clId="{07327D21-C013-40CB-8AB2-78C2897CBFFA}" dt="2022-07-14T19:25:40.254" v="1235" actId="1076"/>
          <ac:picMkLst>
            <pc:docMk/>
            <pc:sldMk cId="1957163947" sldId="594"/>
            <ac:picMk id="3" creationId="{093FDDDE-466C-5D65-43A3-9E411C48F973}"/>
          </ac:picMkLst>
        </pc:picChg>
      </pc:sldChg>
      <pc:sldChg chg="addSp delSp modSp mod">
        <pc:chgData name="Radloff, Rex" userId="ecf50740-f69d-4b4c-9b94-98edf5ce36cd" providerId="ADAL" clId="{07327D21-C013-40CB-8AB2-78C2897CBFFA}" dt="2022-07-14T19:35:46.585" v="1335" actId="1076"/>
        <pc:sldMkLst>
          <pc:docMk/>
          <pc:sldMk cId="964955746" sldId="595"/>
        </pc:sldMkLst>
        <pc:picChg chg="add mod">
          <ac:chgData name="Radloff, Rex" userId="ecf50740-f69d-4b4c-9b94-98edf5ce36cd" providerId="ADAL" clId="{07327D21-C013-40CB-8AB2-78C2897CBFFA}" dt="2022-07-14T19:35:46.585" v="1335" actId="1076"/>
          <ac:picMkLst>
            <pc:docMk/>
            <pc:sldMk cId="964955746" sldId="595"/>
            <ac:picMk id="3" creationId="{6C360F03-7C33-92E7-F72B-188962D5D9E1}"/>
          </ac:picMkLst>
        </pc:picChg>
        <pc:picChg chg="del">
          <ac:chgData name="Radloff, Rex" userId="ecf50740-f69d-4b4c-9b94-98edf5ce36cd" providerId="ADAL" clId="{07327D21-C013-40CB-8AB2-78C2897CBFFA}" dt="2022-07-14T19:35:24.886" v="1331" actId="478"/>
          <ac:picMkLst>
            <pc:docMk/>
            <pc:sldMk cId="964955746" sldId="595"/>
            <ac:picMk id="6" creationId="{F4875E85-1813-1290-8B46-E7E74783F063}"/>
          </ac:picMkLst>
        </pc:picChg>
      </pc:sldChg>
      <pc:sldChg chg="addSp delSp modSp del mod">
        <pc:chgData name="Radloff, Rex" userId="ecf50740-f69d-4b4c-9b94-98edf5ce36cd" providerId="ADAL" clId="{07327D21-C013-40CB-8AB2-78C2897CBFFA}" dt="2022-07-14T19:03:59.202" v="427" actId="2696"/>
        <pc:sldMkLst>
          <pc:docMk/>
          <pc:sldMk cId="2061336215" sldId="596"/>
        </pc:sldMkLst>
        <pc:picChg chg="add mod">
          <ac:chgData name="Radloff, Rex" userId="ecf50740-f69d-4b4c-9b94-98edf5ce36cd" providerId="ADAL" clId="{07327D21-C013-40CB-8AB2-78C2897CBFFA}" dt="2022-07-14T19:03:43.890" v="425"/>
          <ac:picMkLst>
            <pc:docMk/>
            <pc:sldMk cId="2061336215" sldId="596"/>
            <ac:picMk id="3" creationId="{F01B9B26-CA21-70A0-4DA2-F16F801DAAA6}"/>
          </ac:picMkLst>
        </pc:picChg>
        <pc:picChg chg="del">
          <ac:chgData name="Radloff, Rex" userId="ecf50740-f69d-4b4c-9b94-98edf5ce36cd" providerId="ADAL" clId="{07327D21-C013-40CB-8AB2-78C2897CBFFA}" dt="2022-07-14T19:03:42.508" v="424" actId="478"/>
          <ac:picMkLst>
            <pc:docMk/>
            <pc:sldMk cId="2061336215" sldId="596"/>
            <ac:picMk id="4" creationId="{C6CF70A2-515A-EB20-74FE-7D0A15E8EE37}"/>
          </ac:picMkLst>
        </pc:picChg>
      </pc:sldChg>
      <pc:sldChg chg="del">
        <pc:chgData name="Radloff, Rex" userId="ecf50740-f69d-4b4c-9b94-98edf5ce36cd" providerId="ADAL" clId="{07327D21-C013-40CB-8AB2-78C2897CBFFA}" dt="2022-07-14T19:33:42.048" v="1323" actId="2696"/>
        <pc:sldMkLst>
          <pc:docMk/>
          <pc:sldMk cId="1813506344" sldId="597"/>
        </pc:sldMkLst>
      </pc:sldChg>
      <pc:sldChg chg="del">
        <pc:chgData name="Radloff, Rex" userId="ecf50740-f69d-4b4c-9b94-98edf5ce36cd" providerId="ADAL" clId="{07327D21-C013-40CB-8AB2-78C2897CBFFA}" dt="2022-07-14T19:15:07.793" v="987" actId="2696"/>
        <pc:sldMkLst>
          <pc:docMk/>
          <pc:sldMk cId="2939062347" sldId="598"/>
        </pc:sldMkLst>
      </pc:sldChg>
      <pc:sldChg chg="del">
        <pc:chgData name="Radloff, Rex" userId="ecf50740-f69d-4b4c-9b94-98edf5ce36cd" providerId="ADAL" clId="{07327D21-C013-40CB-8AB2-78C2897CBFFA}" dt="2022-07-14T19:33:42.048" v="1323" actId="2696"/>
        <pc:sldMkLst>
          <pc:docMk/>
          <pc:sldMk cId="1011947045" sldId="599"/>
        </pc:sldMkLst>
      </pc:sldChg>
      <pc:sldChg chg="del">
        <pc:chgData name="Radloff, Rex" userId="ecf50740-f69d-4b4c-9b94-98edf5ce36cd" providerId="ADAL" clId="{07327D21-C013-40CB-8AB2-78C2897CBFFA}" dt="2022-07-14T19:15:07.793" v="987" actId="2696"/>
        <pc:sldMkLst>
          <pc:docMk/>
          <pc:sldMk cId="3535210193" sldId="600"/>
        </pc:sldMkLst>
      </pc:sldChg>
      <pc:sldChg chg="del">
        <pc:chgData name="Radloff, Rex" userId="ecf50740-f69d-4b4c-9b94-98edf5ce36cd" providerId="ADAL" clId="{07327D21-C013-40CB-8AB2-78C2897CBFFA}" dt="2022-07-14T19:15:07.793" v="987" actId="2696"/>
        <pc:sldMkLst>
          <pc:docMk/>
          <pc:sldMk cId="1860347908" sldId="601"/>
        </pc:sldMkLst>
      </pc:sldChg>
      <pc:sldChg chg="del">
        <pc:chgData name="Radloff, Rex" userId="ecf50740-f69d-4b4c-9b94-98edf5ce36cd" providerId="ADAL" clId="{07327D21-C013-40CB-8AB2-78C2897CBFFA}" dt="2022-07-14T19:15:07.793" v="987" actId="2696"/>
        <pc:sldMkLst>
          <pc:docMk/>
          <pc:sldMk cId="422808911" sldId="602"/>
        </pc:sldMkLst>
      </pc:sldChg>
      <pc:sldChg chg="del">
        <pc:chgData name="Radloff, Rex" userId="ecf50740-f69d-4b4c-9b94-98edf5ce36cd" providerId="ADAL" clId="{07327D21-C013-40CB-8AB2-78C2897CBFFA}" dt="2022-07-14T19:33:42.048" v="1323" actId="2696"/>
        <pc:sldMkLst>
          <pc:docMk/>
          <pc:sldMk cId="3017097383" sldId="603"/>
        </pc:sldMkLst>
      </pc:sldChg>
      <pc:sldChg chg="del">
        <pc:chgData name="Radloff, Rex" userId="ecf50740-f69d-4b4c-9b94-98edf5ce36cd" providerId="ADAL" clId="{07327D21-C013-40CB-8AB2-78C2897CBFFA}" dt="2022-07-14T19:15:07.793" v="987" actId="2696"/>
        <pc:sldMkLst>
          <pc:docMk/>
          <pc:sldMk cId="1051699296" sldId="604"/>
        </pc:sldMkLst>
      </pc:sldChg>
      <pc:sldChg chg="addSp delSp modSp add mod setBg">
        <pc:chgData name="Radloff, Rex" userId="ecf50740-f69d-4b4c-9b94-98edf5ce36cd" providerId="ADAL" clId="{07327D21-C013-40CB-8AB2-78C2897CBFFA}" dt="2022-07-14T18:46:05.193" v="7" actId="732"/>
        <pc:sldMkLst>
          <pc:docMk/>
          <pc:sldMk cId="1944774711" sldId="606"/>
        </pc:sldMkLst>
        <pc:picChg chg="add mod ord modCrop">
          <ac:chgData name="Radloff, Rex" userId="ecf50740-f69d-4b4c-9b94-98edf5ce36cd" providerId="ADAL" clId="{07327D21-C013-40CB-8AB2-78C2897CBFFA}" dt="2022-07-14T18:46:05.193" v="7" actId="732"/>
          <ac:picMkLst>
            <pc:docMk/>
            <pc:sldMk cId="1944774711" sldId="606"/>
            <ac:picMk id="3" creationId="{E0796A39-DEE2-39D7-336C-288F441BA897}"/>
          </ac:picMkLst>
        </pc:picChg>
        <pc:picChg chg="del">
          <ac:chgData name="Radloff, Rex" userId="ecf50740-f69d-4b4c-9b94-98edf5ce36cd" providerId="ADAL" clId="{07327D21-C013-40CB-8AB2-78C2897CBFFA}" dt="2022-07-14T18:45:19.816" v="1" actId="478"/>
          <ac:picMkLst>
            <pc:docMk/>
            <pc:sldMk cId="1944774711" sldId="606"/>
            <ac:picMk id="7" creationId="{464B8E80-68AD-06D1-47C9-97C1AB7B0B18}"/>
          </ac:picMkLst>
        </pc:picChg>
      </pc:sldChg>
      <pc:sldChg chg="delSp new del mod">
        <pc:chgData name="Radloff, Rex" userId="ecf50740-f69d-4b4c-9b94-98edf5ce36cd" providerId="ADAL" clId="{07327D21-C013-40CB-8AB2-78C2897CBFFA}" dt="2022-07-14T18:48:33.601" v="27" actId="2696"/>
        <pc:sldMkLst>
          <pc:docMk/>
          <pc:sldMk cId="1326969746" sldId="607"/>
        </pc:sldMkLst>
        <pc:spChg chg="del">
          <ac:chgData name="Radloff, Rex" userId="ecf50740-f69d-4b4c-9b94-98edf5ce36cd" providerId="ADAL" clId="{07327D21-C013-40CB-8AB2-78C2897CBFFA}" dt="2022-07-14T18:48:22.508" v="24" actId="478"/>
          <ac:spMkLst>
            <pc:docMk/>
            <pc:sldMk cId="1326969746" sldId="607"/>
            <ac:spMk id="2" creationId="{BA581B74-7A2A-30DD-E14D-92BE471D97CF}"/>
          </ac:spMkLst>
        </pc:spChg>
        <pc:spChg chg="del">
          <ac:chgData name="Radloff, Rex" userId="ecf50740-f69d-4b4c-9b94-98edf5ce36cd" providerId="ADAL" clId="{07327D21-C013-40CB-8AB2-78C2897CBFFA}" dt="2022-07-14T18:48:21.581" v="23" actId="478"/>
          <ac:spMkLst>
            <pc:docMk/>
            <pc:sldMk cId="1326969746" sldId="607"/>
            <ac:spMk id="4" creationId="{82726CFD-85A6-814D-C4E7-FEA4B1840260}"/>
          </ac:spMkLst>
        </pc:spChg>
      </pc:sldChg>
      <pc:sldChg chg="addSp delSp modSp add mod">
        <pc:chgData name="Radloff, Rex" userId="ecf50740-f69d-4b4c-9b94-98edf5ce36cd" providerId="ADAL" clId="{07327D21-C013-40CB-8AB2-78C2897CBFFA}" dt="2022-07-14T18:54:00.671" v="172" actId="1076"/>
        <pc:sldMkLst>
          <pc:docMk/>
          <pc:sldMk cId="172709435" sldId="608"/>
        </pc:sldMkLst>
        <pc:spChg chg="del">
          <ac:chgData name="Radloff, Rex" userId="ecf50740-f69d-4b4c-9b94-98edf5ce36cd" providerId="ADAL" clId="{07327D21-C013-40CB-8AB2-78C2897CBFFA}" dt="2022-07-14T18:53:41.509" v="137" actId="478"/>
          <ac:spMkLst>
            <pc:docMk/>
            <pc:sldMk cId="172709435" sldId="608"/>
            <ac:spMk id="13" creationId="{CECBD282-C54E-51DF-2436-39AC81630D57}"/>
          </ac:spMkLst>
        </pc:spChg>
        <pc:spChg chg="del">
          <ac:chgData name="Radloff, Rex" userId="ecf50740-f69d-4b4c-9b94-98edf5ce36cd" providerId="ADAL" clId="{07327D21-C013-40CB-8AB2-78C2897CBFFA}" dt="2022-07-14T18:53:39.861" v="135" actId="478"/>
          <ac:spMkLst>
            <pc:docMk/>
            <pc:sldMk cId="172709435" sldId="608"/>
            <ac:spMk id="14" creationId="{2299BA86-6F12-A355-2D39-E9F7E9418D0B}"/>
          </ac:spMkLst>
        </pc:spChg>
        <pc:spChg chg="mod">
          <ac:chgData name="Radloff, Rex" userId="ecf50740-f69d-4b4c-9b94-98edf5ce36cd" providerId="ADAL" clId="{07327D21-C013-40CB-8AB2-78C2897CBFFA}" dt="2022-07-14T18:54:00.671" v="172" actId="1076"/>
          <ac:spMkLst>
            <pc:docMk/>
            <pc:sldMk cId="172709435" sldId="608"/>
            <ac:spMk id="18" creationId="{68F3A977-0E3F-2E3A-D886-E06FA78F8B01}"/>
          </ac:spMkLst>
        </pc:spChg>
        <pc:spChg chg="del mod">
          <ac:chgData name="Radloff, Rex" userId="ecf50740-f69d-4b4c-9b94-98edf5ce36cd" providerId="ADAL" clId="{07327D21-C013-40CB-8AB2-78C2897CBFFA}" dt="2022-07-14T18:52:28.564" v="121" actId="478"/>
          <ac:spMkLst>
            <pc:docMk/>
            <pc:sldMk cId="172709435" sldId="608"/>
            <ac:spMk id="42" creationId="{B1D95CB1-B1B5-4F69-BE93-D9E637EF7629}"/>
          </ac:spMkLst>
        </pc:spChg>
        <pc:picChg chg="del">
          <ac:chgData name="Radloff, Rex" userId="ecf50740-f69d-4b4c-9b94-98edf5ce36cd" providerId="ADAL" clId="{07327D21-C013-40CB-8AB2-78C2897CBFFA}" dt="2022-07-14T18:52:25.139" v="115" actId="478"/>
          <ac:picMkLst>
            <pc:docMk/>
            <pc:sldMk cId="172709435" sldId="608"/>
            <ac:picMk id="3" creationId="{29BA9AE8-3139-DA22-B787-B20E353688F8}"/>
          </ac:picMkLst>
        </pc:picChg>
        <pc:picChg chg="add mod ord modCrop">
          <ac:chgData name="Radloff, Rex" userId="ecf50740-f69d-4b4c-9b94-98edf5ce36cd" providerId="ADAL" clId="{07327D21-C013-40CB-8AB2-78C2897CBFFA}" dt="2022-07-14T18:53:37.269" v="134" actId="167"/>
          <ac:picMkLst>
            <pc:docMk/>
            <pc:sldMk cId="172709435" sldId="608"/>
            <ac:picMk id="4" creationId="{8D864C4F-91E0-C9E8-31EF-3A803E5E5B40}"/>
          </ac:picMkLst>
        </pc:picChg>
        <pc:picChg chg="del">
          <ac:chgData name="Radloff, Rex" userId="ecf50740-f69d-4b4c-9b94-98edf5ce36cd" providerId="ADAL" clId="{07327D21-C013-40CB-8AB2-78C2897CBFFA}" dt="2022-07-14T18:53:40.668" v="136" actId="478"/>
          <ac:picMkLst>
            <pc:docMk/>
            <pc:sldMk cId="172709435" sldId="608"/>
            <ac:picMk id="7" creationId="{F9BB6442-7D45-8188-7794-52B55CDCEE3C}"/>
          </ac:picMkLst>
        </pc:picChg>
        <pc:picChg chg="del">
          <ac:chgData name="Radloff, Rex" userId="ecf50740-f69d-4b4c-9b94-98edf5ce36cd" providerId="ADAL" clId="{07327D21-C013-40CB-8AB2-78C2897CBFFA}" dt="2022-07-14T18:52:27.347" v="119" actId="478"/>
          <ac:picMkLst>
            <pc:docMk/>
            <pc:sldMk cId="172709435" sldId="608"/>
            <ac:picMk id="9" creationId="{31560959-625D-026A-3671-4D7611B2D0A0}"/>
          </ac:picMkLst>
        </pc:picChg>
        <pc:picChg chg="del">
          <ac:chgData name="Radloff, Rex" userId="ecf50740-f69d-4b4c-9b94-98edf5ce36cd" providerId="ADAL" clId="{07327D21-C013-40CB-8AB2-78C2897CBFFA}" dt="2022-07-14T18:52:26.659" v="117" actId="478"/>
          <ac:picMkLst>
            <pc:docMk/>
            <pc:sldMk cId="172709435" sldId="608"/>
            <ac:picMk id="15" creationId="{25B1E2E0-6530-C020-4362-1BEC3E817F35}"/>
          </ac:picMkLst>
        </pc:picChg>
        <pc:picChg chg="del">
          <ac:chgData name="Radloff, Rex" userId="ecf50740-f69d-4b4c-9b94-98edf5ce36cd" providerId="ADAL" clId="{07327D21-C013-40CB-8AB2-78C2897CBFFA}" dt="2022-07-14T18:52:27.052" v="118" actId="478"/>
          <ac:picMkLst>
            <pc:docMk/>
            <pc:sldMk cId="172709435" sldId="608"/>
            <ac:picMk id="16" creationId="{8DC19199-7418-8653-CD78-39D6D9D8DE97}"/>
          </ac:picMkLst>
        </pc:picChg>
      </pc:sldChg>
      <pc:sldChg chg="add del">
        <pc:chgData name="Radloff, Rex" userId="ecf50740-f69d-4b4c-9b94-98edf5ce36cd" providerId="ADAL" clId="{07327D21-C013-40CB-8AB2-78C2897CBFFA}" dt="2022-07-14T18:48:33.601" v="27" actId="2696"/>
        <pc:sldMkLst>
          <pc:docMk/>
          <pc:sldMk cId="826134117" sldId="609"/>
        </pc:sldMkLst>
      </pc:sldChg>
      <pc:sldChg chg="addSp delSp modSp add mod">
        <pc:chgData name="Radloff, Rex" userId="ecf50740-f69d-4b4c-9b94-98edf5ce36cd" providerId="ADAL" clId="{07327D21-C013-40CB-8AB2-78C2897CBFFA}" dt="2022-07-14T18:54:58.666" v="210" actId="20577"/>
        <pc:sldMkLst>
          <pc:docMk/>
          <pc:sldMk cId="2067100674" sldId="609"/>
        </pc:sldMkLst>
        <pc:spChg chg="mod">
          <ac:chgData name="Radloff, Rex" userId="ecf50740-f69d-4b4c-9b94-98edf5ce36cd" providerId="ADAL" clId="{07327D21-C013-40CB-8AB2-78C2897CBFFA}" dt="2022-07-14T18:54:58.666" v="210" actId="20577"/>
          <ac:spMkLst>
            <pc:docMk/>
            <pc:sldMk cId="2067100674" sldId="609"/>
            <ac:spMk id="18" creationId="{68F3A977-0E3F-2E3A-D886-E06FA78F8B01}"/>
          </ac:spMkLst>
        </pc:spChg>
        <pc:picChg chg="add mod ord modCrop">
          <ac:chgData name="Radloff, Rex" userId="ecf50740-f69d-4b4c-9b94-98edf5ce36cd" providerId="ADAL" clId="{07327D21-C013-40CB-8AB2-78C2897CBFFA}" dt="2022-07-14T18:54:47.943" v="182" actId="167"/>
          <ac:picMkLst>
            <pc:docMk/>
            <pc:sldMk cId="2067100674" sldId="609"/>
            <ac:picMk id="3" creationId="{2F015439-C3EF-ADB2-702D-E4CBF34C4F54}"/>
          </ac:picMkLst>
        </pc:picChg>
        <pc:picChg chg="del">
          <ac:chgData name="Radloff, Rex" userId="ecf50740-f69d-4b4c-9b94-98edf5ce36cd" providerId="ADAL" clId="{07327D21-C013-40CB-8AB2-78C2897CBFFA}" dt="2022-07-14T18:54:14.365" v="176" actId="478"/>
          <ac:picMkLst>
            <pc:docMk/>
            <pc:sldMk cId="2067100674" sldId="609"/>
            <ac:picMk id="4" creationId="{8D864C4F-91E0-C9E8-31EF-3A803E5E5B40}"/>
          </ac:picMkLst>
        </pc:picChg>
      </pc:sldChg>
      <pc:sldChg chg="addSp delSp modSp add mod">
        <pc:chgData name="Radloff, Rex" userId="ecf50740-f69d-4b4c-9b94-98edf5ce36cd" providerId="ADAL" clId="{07327D21-C013-40CB-8AB2-78C2897CBFFA}" dt="2022-07-14T19:03:36.988" v="423" actId="478"/>
        <pc:sldMkLst>
          <pc:docMk/>
          <pc:sldMk cId="828391345" sldId="610"/>
        </pc:sldMkLst>
        <pc:spChg chg="add mod">
          <ac:chgData name="Radloff, Rex" userId="ecf50740-f69d-4b4c-9b94-98edf5ce36cd" providerId="ADAL" clId="{07327D21-C013-40CB-8AB2-78C2897CBFFA}" dt="2022-07-14T19:03:14.779" v="420" actId="1076"/>
          <ac:spMkLst>
            <pc:docMk/>
            <pc:sldMk cId="828391345" sldId="610"/>
            <ac:spMk id="16" creationId="{ED9BE276-04F2-4481-CEF4-31F0A122EBFE}"/>
          </ac:spMkLst>
        </pc:spChg>
        <pc:spChg chg="add mod">
          <ac:chgData name="Radloff, Rex" userId="ecf50740-f69d-4b4c-9b94-98edf5ce36cd" providerId="ADAL" clId="{07327D21-C013-40CB-8AB2-78C2897CBFFA}" dt="2022-07-14T19:03:20.366" v="421" actId="1076"/>
          <ac:spMkLst>
            <pc:docMk/>
            <pc:sldMk cId="828391345" sldId="610"/>
            <ac:spMk id="17" creationId="{E4C0EB68-ABEE-D834-BD3D-6C568EAE2F53}"/>
          </ac:spMkLst>
        </pc:spChg>
        <pc:spChg chg="mod">
          <ac:chgData name="Radloff, Rex" userId="ecf50740-f69d-4b4c-9b94-98edf5ce36cd" providerId="ADAL" clId="{07327D21-C013-40CB-8AB2-78C2897CBFFA}" dt="2022-07-14T19:02:29.578" v="372" actId="404"/>
          <ac:spMkLst>
            <pc:docMk/>
            <pc:sldMk cId="828391345" sldId="610"/>
            <ac:spMk id="18" creationId="{68F3A977-0E3F-2E3A-D886-E06FA78F8B01}"/>
          </ac:spMkLst>
        </pc:spChg>
        <pc:picChg chg="add del mod ord modCrop">
          <ac:chgData name="Radloff, Rex" userId="ecf50740-f69d-4b4c-9b94-98edf5ce36cd" providerId="ADAL" clId="{07327D21-C013-40CB-8AB2-78C2897CBFFA}" dt="2022-07-14T18:56:55.661" v="248" actId="478"/>
          <ac:picMkLst>
            <pc:docMk/>
            <pc:sldMk cId="828391345" sldId="610"/>
            <ac:picMk id="3" creationId="{9FA10BC3-60E5-4A06-5F03-1892E521847E}"/>
          </ac:picMkLst>
        </pc:picChg>
        <pc:picChg chg="del">
          <ac:chgData name="Radloff, Rex" userId="ecf50740-f69d-4b4c-9b94-98edf5ce36cd" providerId="ADAL" clId="{07327D21-C013-40CB-8AB2-78C2897CBFFA}" dt="2022-07-14T18:55:30.092" v="211" actId="478"/>
          <ac:picMkLst>
            <pc:docMk/>
            <pc:sldMk cId="828391345" sldId="610"/>
            <ac:picMk id="4" creationId="{8D864C4F-91E0-C9E8-31EF-3A803E5E5B40}"/>
          </ac:picMkLst>
        </pc:picChg>
        <pc:picChg chg="add mod">
          <ac:chgData name="Radloff, Rex" userId="ecf50740-f69d-4b4c-9b94-98edf5ce36cd" providerId="ADAL" clId="{07327D21-C013-40CB-8AB2-78C2897CBFFA}" dt="2022-07-14T19:01:56.412" v="310" actId="1076"/>
          <ac:picMkLst>
            <pc:docMk/>
            <pc:sldMk cId="828391345" sldId="610"/>
            <ac:picMk id="6" creationId="{8650DAA8-110A-03F7-E278-78698EAE3502}"/>
          </ac:picMkLst>
        </pc:picChg>
        <pc:picChg chg="add mod modCrop">
          <ac:chgData name="Radloff, Rex" userId="ecf50740-f69d-4b4c-9b94-98edf5ce36cd" providerId="ADAL" clId="{07327D21-C013-40CB-8AB2-78C2897CBFFA}" dt="2022-07-14T19:01:57.176" v="311" actId="14100"/>
          <ac:picMkLst>
            <pc:docMk/>
            <pc:sldMk cId="828391345" sldId="610"/>
            <ac:picMk id="8" creationId="{203B5F35-4E9E-7197-B54D-D404E9B6F65F}"/>
          </ac:picMkLst>
        </pc:picChg>
        <pc:picChg chg="add mod">
          <ac:chgData name="Radloff, Rex" userId="ecf50740-f69d-4b4c-9b94-98edf5ce36cd" providerId="ADAL" clId="{07327D21-C013-40CB-8AB2-78C2897CBFFA}" dt="2022-07-14T19:02:53.153" v="405" actId="1076"/>
          <ac:picMkLst>
            <pc:docMk/>
            <pc:sldMk cId="828391345" sldId="610"/>
            <ac:picMk id="10" creationId="{3A00C808-195D-9426-682C-6877022E46A0}"/>
          </ac:picMkLst>
        </pc:picChg>
        <pc:picChg chg="add del mod">
          <ac:chgData name="Radloff, Rex" userId="ecf50740-f69d-4b4c-9b94-98edf5ce36cd" providerId="ADAL" clId="{07327D21-C013-40CB-8AB2-78C2897CBFFA}" dt="2022-07-14T18:57:22.579" v="259" actId="478"/>
          <ac:picMkLst>
            <pc:docMk/>
            <pc:sldMk cId="828391345" sldId="610"/>
            <ac:picMk id="12" creationId="{41D997A8-76A8-B7A1-0849-23AF11807D90}"/>
          </ac:picMkLst>
        </pc:picChg>
        <pc:picChg chg="add mod">
          <ac:chgData name="Radloff, Rex" userId="ecf50740-f69d-4b4c-9b94-98edf5ce36cd" providerId="ADAL" clId="{07327D21-C013-40CB-8AB2-78C2897CBFFA}" dt="2022-07-14T19:03:12.716" v="419" actId="1076"/>
          <ac:picMkLst>
            <pc:docMk/>
            <pc:sldMk cId="828391345" sldId="610"/>
            <ac:picMk id="14" creationId="{1C4755C9-B14C-84A2-BEA6-0861BFEF1397}"/>
          </ac:picMkLst>
        </pc:picChg>
        <pc:picChg chg="add del mod">
          <ac:chgData name="Radloff, Rex" userId="ecf50740-f69d-4b4c-9b94-98edf5ce36cd" providerId="ADAL" clId="{07327D21-C013-40CB-8AB2-78C2897CBFFA}" dt="2022-07-14T19:03:36.988" v="423" actId="478"/>
          <ac:picMkLst>
            <pc:docMk/>
            <pc:sldMk cId="828391345" sldId="610"/>
            <ac:picMk id="19" creationId="{D645042A-70BE-A162-2D3B-006D267F3003}"/>
          </ac:picMkLst>
        </pc:picChg>
      </pc:sldChg>
      <pc:sldChg chg="add del ord">
        <pc:chgData name="Radloff, Rex" userId="ecf50740-f69d-4b4c-9b94-98edf5ce36cd" providerId="ADAL" clId="{07327D21-C013-40CB-8AB2-78C2897CBFFA}" dt="2022-07-14T19:26:59.126" v="1260" actId="2696"/>
        <pc:sldMkLst>
          <pc:docMk/>
          <pc:sldMk cId="4035970598" sldId="611"/>
        </pc:sldMkLst>
      </pc:sldChg>
      <pc:sldChg chg="addSp delSp modSp add mod ord">
        <pc:chgData name="Radloff, Rex" userId="ecf50740-f69d-4b4c-9b94-98edf5ce36cd" providerId="ADAL" clId="{07327D21-C013-40CB-8AB2-78C2897CBFFA}" dt="2022-07-14T19:26:06.545" v="1238"/>
        <pc:sldMkLst>
          <pc:docMk/>
          <pc:sldMk cId="1344638788" sldId="612"/>
        </pc:sldMkLst>
        <pc:spChg chg="mod">
          <ac:chgData name="Radloff, Rex" userId="ecf50740-f69d-4b4c-9b94-98edf5ce36cd" providerId="ADAL" clId="{07327D21-C013-40CB-8AB2-78C2897CBFFA}" dt="2022-07-14T19:07:50.041" v="540" actId="1076"/>
          <ac:spMkLst>
            <pc:docMk/>
            <pc:sldMk cId="1344638788" sldId="612"/>
            <ac:spMk id="37" creationId="{D02B019B-32F7-4135-9A5E-3500BD026F49}"/>
          </ac:spMkLst>
        </pc:spChg>
        <pc:picChg chg="add mod ord modCrop">
          <ac:chgData name="Radloff, Rex" userId="ecf50740-f69d-4b4c-9b94-98edf5ce36cd" providerId="ADAL" clId="{07327D21-C013-40CB-8AB2-78C2897CBFFA}" dt="2022-07-14T19:07:44.979" v="538" actId="1076"/>
          <ac:picMkLst>
            <pc:docMk/>
            <pc:sldMk cId="1344638788" sldId="612"/>
            <ac:picMk id="3" creationId="{14B4A913-2005-DDCD-9C32-901EA970A553}"/>
          </ac:picMkLst>
        </pc:picChg>
        <pc:picChg chg="del">
          <ac:chgData name="Radloff, Rex" userId="ecf50740-f69d-4b4c-9b94-98edf5ce36cd" providerId="ADAL" clId="{07327D21-C013-40CB-8AB2-78C2897CBFFA}" dt="2022-07-14T19:06:29.151" v="509" actId="478"/>
          <ac:picMkLst>
            <pc:docMk/>
            <pc:sldMk cId="1344638788" sldId="612"/>
            <ac:picMk id="9" creationId="{D5EEEB67-4014-2766-83C4-19393FF6D601}"/>
          </ac:picMkLst>
        </pc:picChg>
      </pc:sldChg>
      <pc:sldChg chg="add del">
        <pc:chgData name="Radloff, Rex" userId="ecf50740-f69d-4b4c-9b94-98edf5ce36cd" providerId="ADAL" clId="{07327D21-C013-40CB-8AB2-78C2897CBFFA}" dt="2022-07-14T19:03:59.202" v="427" actId="2696"/>
        <pc:sldMkLst>
          <pc:docMk/>
          <pc:sldMk cId="3595921702" sldId="612"/>
        </pc:sldMkLst>
      </pc:sldChg>
      <pc:sldChg chg="addSp delSp modSp add del mod">
        <pc:chgData name="Radloff, Rex" userId="ecf50740-f69d-4b4c-9b94-98edf5ce36cd" providerId="ADAL" clId="{07327D21-C013-40CB-8AB2-78C2897CBFFA}" dt="2022-07-14T19:46:04.062" v="1442" actId="2696"/>
        <pc:sldMkLst>
          <pc:docMk/>
          <pc:sldMk cId="1340150256" sldId="613"/>
        </pc:sldMkLst>
        <pc:spChg chg="add del mod">
          <ac:chgData name="Radloff, Rex" userId="ecf50740-f69d-4b4c-9b94-98edf5ce36cd" providerId="ADAL" clId="{07327D21-C013-40CB-8AB2-78C2897CBFFA}" dt="2022-07-14T19:24:44.535" v="1228" actId="14100"/>
          <ac:spMkLst>
            <pc:docMk/>
            <pc:sldMk cId="1340150256" sldId="613"/>
            <ac:spMk id="41" creationId="{EA1C8BA8-4335-0328-C8DB-3900E7A5E271}"/>
          </ac:spMkLst>
        </pc:spChg>
        <pc:spChg chg="del mod">
          <ac:chgData name="Radloff, Rex" userId="ecf50740-f69d-4b4c-9b94-98edf5ce36cd" providerId="ADAL" clId="{07327D21-C013-40CB-8AB2-78C2897CBFFA}" dt="2022-07-14T19:24:15.438" v="1219" actId="478"/>
          <ac:spMkLst>
            <pc:docMk/>
            <pc:sldMk cId="1340150256" sldId="613"/>
            <ac:spMk id="55" creationId="{75CA5777-7C22-AF64-CBB0-59EAC52009A1}"/>
          </ac:spMkLst>
        </pc:spChg>
      </pc:sldChg>
      <pc:sldChg chg="addSp delSp modSp add mod">
        <pc:chgData name="Radloff, Rex" userId="ecf50740-f69d-4b4c-9b94-98edf5ce36cd" providerId="ADAL" clId="{07327D21-C013-40CB-8AB2-78C2897CBFFA}" dt="2022-07-14T19:54:15.782" v="1639" actId="1076"/>
        <pc:sldMkLst>
          <pc:docMk/>
          <pc:sldMk cId="0" sldId="614"/>
        </pc:sldMkLst>
        <pc:spChg chg="mod">
          <ac:chgData name="Radloff, Rex" userId="ecf50740-f69d-4b4c-9b94-98edf5ce36cd" providerId="ADAL" clId="{07327D21-C013-40CB-8AB2-78C2897CBFFA}" dt="2022-07-14T19:54:15.782" v="1639" actId="1076"/>
          <ac:spMkLst>
            <pc:docMk/>
            <pc:sldMk cId="0" sldId="614"/>
            <ac:spMk id="2" creationId="{00000000-0000-0000-0000-000000000000}"/>
          </ac:spMkLst>
        </pc:spChg>
        <pc:spChg chg="mod">
          <ac:chgData name="Radloff, Rex" userId="ecf50740-f69d-4b4c-9b94-98edf5ce36cd" providerId="ADAL" clId="{07327D21-C013-40CB-8AB2-78C2897CBFFA}" dt="2022-07-14T19:52:44.309" v="1585"/>
          <ac:spMkLst>
            <pc:docMk/>
            <pc:sldMk cId="0" sldId="614"/>
            <ac:spMk id="27" creationId="{00000000-0000-0000-0000-000000000000}"/>
          </ac:spMkLst>
        </pc:spChg>
        <pc:spChg chg="add mod">
          <ac:chgData name="Radloff, Rex" userId="ecf50740-f69d-4b4c-9b94-98edf5ce36cd" providerId="ADAL" clId="{07327D21-C013-40CB-8AB2-78C2897CBFFA}" dt="2022-07-14T19:16:51.967" v="991" actId="207"/>
          <ac:spMkLst>
            <pc:docMk/>
            <pc:sldMk cId="0" sldId="614"/>
            <ac:spMk id="51" creationId="{CF152C49-F8EB-E60A-A6E5-B710CE2E7C63}"/>
          </ac:spMkLst>
        </pc:spChg>
        <pc:spChg chg="add del mod">
          <ac:chgData name="Radloff, Rex" userId="ecf50740-f69d-4b4c-9b94-98edf5ce36cd" providerId="ADAL" clId="{07327D21-C013-40CB-8AB2-78C2897CBFFA}" dt="2022-07-14T19:51:04.991" v="1579" actId="478"/>
          <ac:spMkLst>
            <pc:docMk/>
            <pc:sldMk cId="0" sldId="614"/>
            <ac:spMk id="52" creationId="{EC7B52DB-730D-4B3B-5DF0-D78D9E6EE233}"/>
          </ac:spMkLst>
        </pc:spChg>
        <pc:spChg chg="del mod">
          <ac:chgData name="Radloff, Rex" userId="ecf50740-f69d-4b4c-9b94-98edf5ce36cd" providerId="ADAL" clId="{07327D21-C013-40CB-8AB2-78C2897CBFFA}" dt="2022-07-14T19:46:49.135" v="1483" actId="478"/>
          <ac:spMkLst>
            <pc:docMk/>
            <pc:sldMk cId="0" sldId="614"/>
            <ac:spMk id="53" creationId="{9BD13D8B-5E38-611F-9FA8-04B4E0ABFC57}"/>
          </ac:spMkLst>
        </pc:spChg>
        <pc:spChg chg="add mod ord">
          <ac:chgData name="Radloff, Rex" userId="ecf50740-f69d-4b4c-9b94-98edf5ce36cd" providerId="ADAL" clId="{07327D21-C013-40CB-8AB2-78C2897CBFFA}" dt="2022-07-14T19:49:38.736" v="1573" actId="1076"/>
          <ac:spMkLst>
            <pc:docMk/>
            <pc:sldMk cId="0" sldId="614"/>
            <ac:spMk id="54" creationId="{F76BCA07-C660-EE60-DE89-534DA3594E05}"/>
          </ac:spMkLst>
        </pc:spChg>
        <pc:spChg chg="add mod">
          <ac:chgData name="Radloff, Rex" userId="ecf50740-f69d-4b4c-9b94-98edf5ce36cd" providerId="ADAL" clId="{07327D21-C013-40CB-8AB2-78C2897CBFFA}" dt="2022-07-14T19:46:57.940" v="1486" actId="1076"/>
          <ac:spMkLst>
            <pc:docMk/>
            <pc:sldMk cId="0" sldId="614"/>
            <ac:spMk id="55" creationId="{90D6E3E8-042A-413F-3AA7-960AEE743E38}"/>
          </ac:spMkLst>
        </pc:spChg>
        <pc:spChg chg="add mod">
          <ac:chgData name="Radloff, Rex" userId="ecf50740-f69d-4b4c-9b94-98edf5ce36cd" providerId="ADAL" clId="{07327D21-C013-40CB-8AB2-78C2897CBFFA}" dt="2022-07-14T19:51:35.866" v="1582" actId="208"/>
          <ac:spMkLst>
            <pc:docMk/>
            <pc:sldMk cId="0" sldId="614"/>
            <ac:spMk id="56" creationId="{6DB0F89C-CF6C-6B2B-3ED6-E6BC3D2C793C}"/>
          </ac:spMkLst>
        </pc:spChg>
        <pc:spChg chg="add mod">
          <ac:chgData name="Radloff, Rex" userId="ecf50740-f69d-4b4c-9b94-98edf5ce36cd" providerId="ADAL" clId="{07327D21-C013-40CB-8AB2-78C2897CBFFA}" dt="2022-07-14T19:54:04.558" v="1636" actId="20577"/>
          <ac:spMkLst>
            <pc:docMk/>
            <pc:sldMk cId="0" sldId="614"/>
            <ac:spMk id="57" creationId="{024353A9-0F9B-11DD-EBA3-23DD49FF6E61}"/>
          </ac:spMkLst>
        </pc:spChg>
      </pc:sldChg>
      <pc:sldChg chg="modSp add del mod ord setBg">
        <pc:chgData name="Radloff, Rex" userId="ecf50740-f69d-4b4c-9b94-98edf5ce36cd" providerId="ADAL" clId="{07327D21-C013-40CB-8AB2-78C2897CBFFA}" dt="2022-07-14T19:26:31.013" v="1240" actId="2696"/>
        <pc:sldMkLst>
          <pc:docMk/>
          <pc:sldMk cId="1565683752" sldId="615"/>
        </pc:sldMkLst>
        <pc:spChg chg="mod">
          <ac:chgData name="Radloff, Rex" userId="ecf50740-f69d-4b4c-9b94-98edf5ce36cd" providerId="ADAL" clId="{07327D21-C013-40CB-8AB2-78C2897CBFFA}" dt="2022-07-14T19:22:11.838" v="1100" actId="20577"/>
          <ac:spMkLst>
            <pc:docMk/>
            <pc:sldMk cId="1565683752" sldId="615"/>
            <ac:spMk id="2" creationId="{3D4D749D-48D0-F373-B3C9-4B8F5055F36E}"/>
          </ac:spMkLst>
        </pc:spChg>
      </pc:sldChg>
      <pc:sldChg chg="addSp modSp add del">
        <pc:chgData name="Radloff, Rex" userId="ecf50740-f69d-4b4c-9b94-98edf5ce36cd" providerId="ADAL" clId="{07327D21-C013-40CB-8AB2-78C2897CBFFA}" dt="2022-07-14T19:19:27.809" v="993" actId="2696"/>
        <pc:sldMkLst>
          <pc:docMk/>
          <pc:sldMk cId="3512280607" sldId="615"/>
        </pc:sldMkLst>
        <pc:spChg chg="add mod">
          <ac:chgData name="Radloff, Rex" userId="ecf50740-f69d-4b4c-9b94-98edf5ce36cd" providerId="ADAL" clId="{07327D21-C013-40CB-8AB2-78C2897CBFFA}" dt="2022-07-14T19:16:55.255" v="992"/>
          <ac:spMkLst>
            <pc:docMk/>
            <pc:sldMk cId="3512280607" sldId="615"/>
            <ac:spMk id="6" creationId="{3F278857-1DA0-1EF8-3B33-E8628F8BFBD3}"/>
          </ac:spMkLst>
        </pc:spChg>
      </pc:sldChg>
      <pc:sldChg chg="modSp add mod ord">
        <pc:chgData name="Radloff, Rex" userId="ecf50740-f69d-4b4c-9b94-98edf5ce36cd" providerId="ADAL" clId="{07327D21-C013-40CB-8AB2-78C2897CBFFA}" dt="2022-07-14T19:23:55.055" v="1209" actId="20577"/>
        <pc:sldMkLst>
          <pc:docMk/>
          <pc:sldMk cId="184561542" sldId="616"/>
        </pc:sldMkLst>
        <pc:spChg chg="mod">
          <ac:chgData name="Radloff, Rex" userId="ecf50740-f69d-4b4c-9b94-98edf5ce36cd" providerId="ADAL" clId="{07327D21-C013-40CB-8AB2-78C2897CBFFA}" dt="2022-07-14T19:23:55.055" v="1209" actId="20577"/>
          <ac:spMkLst>
            <pc:docMk/>
            <pc:sldMk cId="184561542" sldId="616"/>
            <ac:spMk id="2" creationId="{3D4D749D-48D0-F373-B3C9-4B8F5055F36E}"/>
          </ac:spMkLst>
        </pc:spChg>
      </pc:sldChg>
      <pc:sldChg chg="add">
        <pc:chgData name="Radloff, Rex" userId="ecf50740-f69d-4b4c-9b94-98edf5ce36cd" providerId="ADAL" clId="{07327D21-C013-40CB-8AB2-78C2897CBFFA}" dt="2022-07-14T19:26:21.076" v="1239"/>
        <pc:sldMkLst>
          <pc:docMk/>
          <pc:sldMk cId="3722801195" sldId="617"/>
        </pc:sldMkLst>
      </pc:sldChg>
      <pc:sldChg chg="modSp add mod">
        <pc:chgData name="Radloff, Rex" userId="ecf50740-f69d-4b4c-9b94-98edf5ce36cd" providerId="ADAL" clId="{07327D21-C013-40CB-8AB2-78C2897CBFFA}" dt="2022-07-14T19:44:36.241" v="1441" actId="20577"/>
        <pc:sldMkLst>
          <pc:docMk/>
          <pc:sldMk cId="1707204373" sldId="618"/>
        </pc:sldMkLst>
        <pc:spChg chg="mod">
          <ac:chgData name="Radloff, Rex" userId="ecf50740-f69d-4b4c-9b94-98edf5ce36cd" providerId="ADAL" clId="{07327D21-C013-40CB-8AB2-78C2897CBFFA}" dt="2022-07-14T19:44:36.241" v="1441" actId="20577"/>
          <ac:spMkLst>
            <pc:docMk/>
            <pc:sldMk cId="1707204373" sldId="618"/>
            <ac:spMk id="12" creationId="{16D141DA-514A-9097-459C-3309E4AD22FE}"/>
          </ac:spMkLst>
        </pc:spChg>
      </pc:sldChg>
      <pc:sldChg chg="modSp add mod">
        <pc:chgData name="Radloff, Rex" userId="ecf50740-f69d-4b4c-9b94-98edf5ce36cd" providerId="ADAL" clId="{07327D21-C013-40CB-8AB2-78C2897CBFFA}" dt="2022-07-14T19:26:44.693" v="1253" actId="20577"/>
        <pc:sldMkLst>
          <pc:docMk/>
          <pc:sldMk cId="3373038068" sldId="619"/>
        </pc:sldMkLst>
        <pc:spChg chg="mod">
          <ac:chgData name="Radloff, Rex" userId="ecf50740-f69d-4b4c-9b94-98edf5ce36cd" providerId="ADAL" clId="{07327D21-C013-40CB-8AB2-78C2897CBFFA}" dt="2022-07-14T19:26:44.693" v="1253" actId="20577"/>
          <ac:spMkLst>
            <pc:docMk/>
            <pc:sldMk cId="3373038068" sldId="619"/>
            <ac:spMk id="2" creationId="{3D4D749D-48D0-F373-B3C9-4B8F5055F36E}"/>
          </ac:spMkLst>
        </pc:spChg>
      </pc:sldChg>
      <pc:sldChg chg="modSp add mod ord">
        <pc:chgData name="Radloff, Rex" userId="ecf50740-f69d-4b4c-9b94-98edf5ce36cd" providerId="ADAL" clId="{07327D21-C013-40CB-8AB2-78C2897CBFFA}" dt="2022-07-14T19:32:11.023" v="1319" actId="20577"/>
        <pc:sldMkLst>
          <pc:docMk/>
          <pc:sldMk cId="2448663958" sldId="620"/>
        </pc:sldMkLst>
        <pc:spChg chg="mod">
          <ac:chgData name="Radloff, Rex" userId="ecf50740-f69d-4b4c-9b94-98edf5ce36cd" providerId="ADAL" clId="{07327D21-C013-40CB-8AB2-78C2897CBFFA}" dt="2022-07-14T19:32:11.023" v="1319" actId="20577"/>
          <ac:spMkLst>
            <pc:docMk/>
            <pc:sldMk cId="2448663958" sldId="620"/>
            <ac:spMk id="2" creationId="{9D13D867-08E5-6729-3823-C0930205B0C8}"/>
          </ac:spMkLst>
        </pc:spChg>
      </pc:sldChg>
      <pc:sldChg chg="add del setBg">
        <pc:chgData name="Radloff, Rex" userId="ecf50740-f69d-4b4c-9b94-98edf5ce36cd" providerId="ADAL" clId="{07327D21-C013-40CB-8AB2-78C2897CBFFA}" dt="2022-07-14T19:31:22.315" v="1281"/>
        <pc:sldMkLst>
          <pc:docMk/>
          <pc:sldMk cId="2450367753" sldId="620"/>
        </pc:sldMkLst>
      </pc:sldChg>
      <pc:sldChg chg="add del setBg">
        <pc:chgData name="Radloff, Rex" userId="ecf50740-f69d-4b4c-9b94-98edf5ce36cd" providerId="ADAL" clId="{07327D21-C013-40CB-8AB2-78C2897CBFFA}" dt="2022-07-14T19:33:30.591" v="1322"/>
        <pc:sldMkLst>
          <pc:docMk/>
          <pc:sldMk cId="1328574518" sldId="621"/>
        </pc:sldMkLst>
      </pc:sldChg>
      <pc:sldMasterChg chg="addSldLayout delSldLayout">
        <pc:chgData name="Radloff, Rex" userId="ecf50740-f69d-4b4c-9b94-98edf5ce36cd" providerId="ADAL" clId="{07327D21-C013-40CB-8AB2-78C2897CBFFA}" dt="2022-07-14T19:21:22.068" v="1056" actId="2696"/>
        <pc:sldMasterMkLst>
          <pc:docMk/>
          <pc:sldMasterMk cId="0" sldId="2147483648"/>
        </pc:sldMasterMkLst>
        <pc:sldLayoutChg chg="add del">
          <pc:chgData name="Radloff, Rex" userId="ecf50740-f69d-4b4c-9b94-98edf5ce36cd" providerId="ADAL" clId="{07327D21-C013-40CB-8AB2-78C2897CBFFA}" dt="2022-07-14T19:21:22.068" v="1056" actId="2696"/>
          <pc:sldLayoutMkLst>
            <pc:docMk/>
            <pc:sldMasterMk cId="0" sldId="2147483648"/>
            <pc:sldLayoutMk cId="3002334895" sldId="2147483703"/>
          </pc:sldLayoutMkLst>
        </pc:sldLayoutChg>
      </pc:sldMasterChg>
    </pc:docChg>
  </pc:docChgLst>
  <pc:docChgLst>
    <pc:chgData name="Radloff, Rex" userId="ecf50740-f69d-4b4c-9b94-98edf5ce36cd" providerId="ADAL" clId="{2C0CE05C-3F71-4C5B-80C1-F686C4A5DC39}"/>
    <pc:docChg chg="undo redo custSel addSld delSld modSld sldOrd">
      <pc:chgData name="Radloff, Rex" userId="ecf50740-f69d-4b4c-9b94-98edf5ce36cd" providerId="ADAL" clId="{2C0CE05C-3F71-4C5B-80C1-F686C4A5DC39}" dt="2022-03-08T22:31:27.899" v="13212"/>
      <pc:docMkLst>
        <pc:docMk/>
      </pc:docMkLst>
      <pc:sldChg chg="modSp mod modTransition">
        <pc:chgData name="Radloff, Rex" userId="ecf50740-f69d-4b4c-9b94-98edf5ce36cd" providerId="ADAL" clId="{2C0CE05C-3F71-4C5B-80C1-F686C4A5DC39}" dt="2022-03-08T20:16:52.544" v="12227" actId="20577"/>
        <pc:sldMkLst>
          <pc:docMk/>
          <pc:sldMk cId="0" sldId="256"/>
        </pc:sldMkLst>
        <pc:spChg chg="mod">
          <ac:chgData name="Radloff, Rex" userId="ecf50740-f69d-4b4c-9b94-98edf5ce36cd" providerId="ADAL" clId="{2C0CE05C-3F71-4C5B-80C1-F686C4A5DC39}" dt="2022-03-08T20:16:52.544" v="12227" actId="20577"/>
          <ac:spMkLst>
            <pc:docMk/>
            <pc:sldMk cId="0" sldId="256"/>
            <ac:spMk id="315" creationId="{00000000-0000-0000-0000-000000000000}"/>
          </ac:spMkLst>
        </pc:spChg>
      </pc:sldChg>
      <pc:sldChg chg="modTransition">
        <pc:chgData name="Radloff, Rex" userId="ecf50740-f69d-4b4c-9b94-98edf5ce36cd" providerId="ADAL" clId="{2C0CE05C-3F71-4C5B-80C1-F686C4A5DC39}" dt="2022-02-28T12:36:55.763" v="4879"/>
        <pc:sldMkLst>
          <pc:docMk/>
          <pc:sldMk cId="0" sldId="279"/>
        </pc:sldMkLst>
      </pc:sldChg>
      <pc:sldChg chg="addSp delSp modSp add del mod ord modTransition delAnim">
        <pc:chgData name="Radloff, Rex" userId="ecf50740-f69d-4b4c-9b94-98edf5ce36cd" providerId="ADAL" clId="{2C0CE05C-3F71-4C5B-80C1-F686C4A5DC39}" dt="2022-02-28T14:29:52.618" v="6505" actId="2696"/>
        <pc:sldMkLst>
          <pc:docMk/>
          <pc:sldMk cId="2031767165" sldId="292"/>
        </pc:sldMkLst>
        <pc:spChg chg="del">
          <ac:chgData name="Radloff, Rex" userId="ecf50740-f69d-4b4c-9b94-98edf5ce36cd" providerId="ADAL" clId="{2C0CE05C-3F71-4C5B-80C1-F686C4A5DC39}" dt="2022-02-27T19:22:31.464" v="2903" actId="478"/>
          <ac:spMkLst>
            <pc:docMk/>
            <pc:sldMk cId="2031767165" sldId="292"/>
            <ac:spMk id="2" creationId="{02FF06BB-5585-4888-89A5-558E5689B783}"/>
          </ac:spMkLst>
        </pc:spChg>
        <pc:spChg chg="add del mod">
          <ac:chgData name="Radloff, Rex" userId="ecf50740-f69d-4b4c-9b94-98edf5ce36cd" providerId="ADAL" clId="{2C0CE05C-3F71-4C5B-80C1-F686C4A5DC39}" dt="2022-02-27T19:22:32.969" v="2905" actId="478"/>
          <ac:spMkLst>
            <pc:docMk/>
            <pc:sldMk cId="2031767165" sldId="292"/>
            <ac:spMk id="6" creationId="{4F95D9FE-BDE1-4D94-A1C2-9C65B9084C90}"/>
          </ac:spMkLst>
        </pc:spChg>
        <pc:spChg chg="del mod">
          <ac:chgData name="Radloff, Rex" userId="ecf50740-f69d-4b4c-9b94-98edf5ce36cd" providerId="ADAL" clId="{2C0CE05C-3F71-4C5B-80C1-F686C4A5DC39}" dt="2022-02-27T19:22:34.260" v="2907" actId="478"/>
          <ac:spMkLst>
            <pc:docMk/>
            <pc:sldMk cId="2031767165" sldId="292"/>
            <ac:spMk id="7" creationId="{24FF004B-A69C-45E3-B7F9-429A2DFD39FB}"/>
          </ac:spMkLst>
        </pc:spChg>
        <pc:spChg chg="del">
          <ac:chgData name="Radloff, Rex" userId="ecf50740-f69d-4b4c-9b94-98edf5ce36cd" providerId="ADAL" clId="{2C0CE05C-3F71-4C5B-80C1-F686C4A5DC39}" dt="2022-02-27T19:25:48.666" v="2910" actId="478"/>
          <ac:spMkLst>
            <pc:docMk/>
            <pc:sldMk cId="2031767165" sldId="292"/>
            <ac:spMk id="12" creationId="{2455BCD6-B271-4BE5-871C-5B36E3C91B58}"/>
          </ac:spMkLst>
        </pc:spChg>
        <pc:graphicFrameChg chg="add mod modGraphic">
          <ac:chgData name="Radloff, Rex" userId="ecf50740-f69d-4b4c-9b94-98edf5ce36cd" providerId="ADAL" clId="{2C0CE05C-3F71-4C5B-80C1-F686C4A5DC39}" dt="2022-02-28T14:19:19.854" v="6090" actId="20577"/>
          <ac:graphicFrameMkLst>
            <pc:docMk/>
            <pc:sldMk cId="2031767165" sldId="292"/>
            <ac:graphicFrameMk id="6" creationId="{056737ED-0061-4A7F-8160-C658D4743D16}"/>
          </ac:graphicFrameMkLst>
        </pc:graphicFrameChg>
        <pc:picChg chg="add mod">
          <ac:chgData name="Radloff, Rex" userId="ecf50740-f69d-4b4c-9b94-98edf5ce36cd" providerId="ADAL" clId="{2C0CE05C-3F71-4C5B-80C1-F686C4A5DC39}" dt="2022-02-28T14:16:51.706" v="6061" actId="1076"/>
          <ac:picMkLst>
            <pc:docMk/>
            <pc:sldMk cId="2031767165" sldId="292"/>
            <ac:picMk id="3" creationId="{EB7385E5-0BBD-47D2-A0D6-6A735CEE27E1}"/>
          </ac:picMkLst>
        </pc:picChg>
        <pc:picChg chg="add del mod">
          <ac:chgData name="Radloff, Rex" userId="ecf50740-f69d-4b4c-9b94-98edf5ce36cd" providerId="ADAL" clId="{2C0CE05C-3F71-4C5B-80C1-F686C4A5DC39}" dt="2022-02-27T19:25:46.103" v="2909" actId="478"/>
          <ac:picMkLst>
            <pc:docMk/>
            <pc:sldMk cId="2031767165" sldId="292"/>
            <ac:picMk id="4" creationId="{223E1406-89EE-4E16-B353-A74B5E4C71FB}"/>
          </ac:picMkLst>
        </pc:picChg>
        <pc:picChg chg="add del mod">
          <ac:chgData name="Radloff, Rex" userId="ecf50740-f69d-4b4c-9b94-98edf5ce36cd" providerId="ADAL" clId="{2C0CE05C-3F71-4C5B-80C1-F686C4A5DC39}" dt="2022-02-28T13:20:59.196" v="5336" actId="478"/>
          <ac:picMkLst>
            <pc:docMk/>
            <pc:sldMk cId="2031767165" sldId="292"/>
            <ac:picMk id="9" creationId="{5A8F0800-3A3E-4449-90B1-130CD82872A7}"/>
          </ac:picMkLst>
        </pc:picChg>
        <pc:picChg chg="add del mod">
          <ac:chgData name="Radloff, Rex" userId="ecf50740-f69d-4b4c-9b94-98edf5ce36cd" providerId="ADAL" clId="{2C0CE05C-3F71-4C5B-80C1-F686C4A5DC39}" dt="2022-02-28T14:14:21.884" v="5996" actId="478"/>
          <ac:picMkLst>
            <pc:docMk/>
            <pc:sldMk cId="2031767165" sldId="292"/>
            <ac:picMk id="11" creationId="{7D798D8A-46F2-43DD-ADE4-A2B1F3D29DFD}"/>
          </ac:picMkLst>
        </pc:picChg>
      </pc:sldChg>
      <pc:sldChg chg="modSp add del modAnim">
        <pc:chgData name="Radloff, Rex" userId="ecf50740-f69d-4b4c-9b94-98edf5ce36cd" providerId="ADAL" clId="{2C0CE05C-3F71-4C5B-80C1-F686C4A5DC39}" dt="2022-02-27T17:50:56.568" v="307" actId="2696"/>
        <pc:sldMkLst>
          <pc:docMk/>
          <pc:sldMk cId="2869827807" sldId="314"/>
        </pc:sldMkLst>
        <pc:spChg chg="mod">
          <ac:chgData name="Radloff, Rex" userId="ecf50740-f69d-4b4c-9b94-98edf5ce36cd" providerId="ADAL" clId="{2C0CE05C-3F71-4C5B-80C1-F686C4A5DC39}" dt="2022-02-27T17:48:33.343" v="291" actId="20577"/>
          <ac:spMkLst>
            <pc:docMk/>
            <pc:sldMk cId="2869827807" sldId="314"/>
            <ac:spMk id="10" creationId="{E455C586-997D-4BA6-BE4C-FE1F30DF464C}"/>
          </ac:spMkLst>
        </pc:spChg>
      </pc:sldChg>
      <pc:sldChg chg="add modTransition">
        <pc:chgData name="Radloff, Rex" userId="ecf50740-f69d-4b4c-9b94-98edf5ce36cd" providerId="ADAL" clId="{2C0CE05C-3F71-4C5B-80C1-F686C4A5DC39}" dt="2022-02-28T12:36:55.763" v="4879"/>
        <pc:sldMkLst>
          <pc:docMk/>
          <pc:sldMk cId="825839902" sldId="317"/>
        </pc:sldMkLst>
      </pc:sldChg>
      <pc:sldChg chg="modSp add del mod">
        <pc:chgData name="Radloff, Rex" userId="ecf50740-f69d-4b4c-9b94-98edf5ce36cd" providerId="ADAL" clId="{2C0CE05C-3F71-4C5B-80C1-F686C4A5DC39}" dt="2022-02-27T17:50:56.568" v="307" actId="2696"/>
        <pc:sldMkLst>
          <pc:docMk/>
          <pc:sldMk cId="1715266201" sldId="327"/>
        </pc:sldMkLst>
        <pc:spChg chg="mod">
          <ac:chgData name="Radloff, Rex" userId="ecf50740-f69d-4b4c-9b94-98edf5ce36cd" providerId="ADAL" clId="{2C0CE05C-3F71-4C5B-80C1-F686C4A5DC39}" dt="2022-02-27T17:48:40.111" v="302" actId="20577"/>
          <ac:spMkLst>
            <pc:docMk/>
            <pc:sldMk cId="1715266201" sldId="327"/>
            <ac:spMk id="2" creationId="{C9E4B672-A82B-4E97-A22F-DEADB17254AE}"/>
          </ac:spMkLst>
        </pc:spChg>
      </pc:sldChg>
      <pc:sldChg chg="delSp add del setBg delDesignElem modNotes">
        <pc:chgData name="Radloff, Rex" userId="ecf50740-f69d-4b4c-9b94-98edf5ce36cd" providerId="ADAL" clId="{2C0CE05C-3F71-4C5B-80C1-F686C4A5DC39}" dt="2022-02-27T17:50:48.818" v="306" actId="2696"/>
        <pc:sldMkLst>
          <pc:docMk/>
          <pc:sldMk cId="1867898680" sldId="330"/>
        </pc:sldMkLst>
        <pc:spChg chg="del">
          <ac:chgData name="Radloff, Rex" userId="ecf50740-f69d-4b4c-9b94-98edf5ce36cd" providerId="ADAL" clId="{2C0CE05C-3F71-4C5B-80C1-F686C4A5DC39}" dt="2022-02-27T17:47:15.292" v="145"/>
          <ac:spMkLst>
            <pc:docMk/>
            <pc:sldMk cId="1867898680" sldId="330"/>
            <ac:spMk id="48" creationId="{657F69E0-C4B0-4BEC-A689-4F8D877F05D4}"/>
          </ac:spMkLst>
        </pc:spChg>
        <pc:spChg chg="del">
          <ac:chgData name="Radloff, Rex" userId="ecf50740-f69d-4b4c-9b94-98edf5ce36cd" providerId="ADAL" clId="{2C0CE05C-3F71-4C5B-80C1-F686C4A5DC39}" dt="2022-02-27T17:47:15.292" v="145"/>
          <ac:spMkLst>
            <pc:docMk/>
            <pc:sldMk cId="1867898680" sldId="330"/>
            <ac:spMk id="50" creationId="{9F6380B4-6A1C-481E-8408-B4E6C75B9B81}"/>
          </ac:spMkLst>
        </pc:spChg>
      </pc:sldChg>
      <pc:sldChg chg="del">
        <pc:chgData name="Radloff, Rex" userId="ecf50740-f69d-4b4c-9b94-98edf5ce36cd" providerId="ADAL" clId="{2C0CE05C-3F71-4C5B-80C1-F686C4A5DC39}" dt="2022-02-27T17:51:25.454" v="308" actId="2696"/>
        <pc:sldMkLst>
          <pc:docMk/>
          <pc:sldMk cId="3270856649" sldId="331"/>
        </pc:sldMkLst>
      </pc:sldChg>
      <pc:sldChg chg="addSp delSp add del mod ord modTransition">
        <pc:chgData name="Radloff, Rex" userId="ecf50740-f69d-4b4c-9b94-98edf5ce36cd" providerId="ADAL" clId="{2C0CE05C-3F71-4C5B-80C1-F686C4A5DC39}" dt="2022-02-28T13:16:40.987" v="5201" actId="2696"/>
        <pc:sldMkLst>
          <pc:docMk/>
          <pc:sldMk cId="2543741971" sldId="342"/>
        </pc:sldMkLst>
        <pc:picChg chg="add del">
          <ac:chgData name="Radloff, Rex" userId="ecf50740-f69d-4b4c-9b94-98edf5ce36cd" providerId="ADAL" clId="{2C0CE05C-3F71-4C5B-80C1-F686C4A5DC39}" dt="2022-02-28T13:12:57.317" v="5172" actId="478"/>
          <ac:picMkLst>
            <pc:docMk/>
            <pc:sldMk cId="2543741971" sldId="342"/>
            <ac:picMk id="5" creationId="{754C4B9B-C62D-4900-BAF9-B8B8A47BA7F7}"/>
          </ac:picMkLst>
        </pc:picChg>
      </pc:sldChg>
      <pc:sldChg chg="del ord">
        <pc:chgData name="Radloff, Rex" userId="ecf50740-f69d-4b4c-9b94-98edf5ce36cd" providerId="ADAL" clId="{2C0CE05C-3F71-4C5B-80C1-F686C4A5DC39}" dt="2022-02-27T19:46:13.978" v="3767" actId="2696"/>
        <pc:sldMkLst>
          <pc:docMk/>
          <pc:sldMk cId="693799978" sldId="343"/>
        </pc:sldMkLst>
      </pc:sldChg>
      <pc:sldChg chg="del modTransition">
        <pc:chgData name="Radloff, Rex" userId="ecf50740-f69d-4b4c-9b94-98edf5ce36cd" providerId="ADAL" clId="{2C0CE05C-3F71-4C5B-80C1-F686C4A5DC39}" dt="2022-02-28T14:12:11.882" v="5919" actId="2696"/>
        <pc:sldMkLst>
          <pc:docMk/>
          <pc:sldMk cId="2046081683" sldId="345"/>
        </pc:sldMkLst>
      </pc:sldChg>
      <pc:sldChg chg="addSp modSp mod modTransition modAnim">
        <pc:chgData name="Radloff, Rex" userId="ecf50740-f69d-4b4c-9b94-98edf5ce36cd" providerId="ADAL" clId="{2C0CE05C-3F71-4C5B-80C1-F686C4A5DC39}" dt="2022-02-28T14:40:13.367" v="6589"/>
        <pc:sldMkLst>
          <pc:docMk/>
          <pc:sldMk cId="3591550280" sldId="347"/>
        </pc:sldMkLst>
        <pc:spChg chg="mod">
          <ac:chgData name="Radloff, Rex" userId="ecf50740-f69d-4b4c-9b94-98edf5ce36cd" providerId="ADAL" clId="{2C0CE05C-3F71-4C5B-80C1-F686C4A5DC39}" dt="2022-02-28T14:32:28.745" v="6523" actId="20577"/>
          <ac:spMkLst>
            <pc:docMk/>
            <pc:sldMk cId="3591550280" sldId="347"/>
            <ac:spMk id="2" creationId="{02FF06BB-5585-4888-89A5-558E5689B783}"/>
          </ac:spMkLst>
        </pc:spChg>
        <pc:spChg chg="add mod">
          <ac:chgData name="Radloff, Rex" userId="ecf50740-f69d-4b4c-9b94-98edf5ce36cd" providerId="ADAL" clId="{2C0CE05C-3F71-4C5B-80C1-F686C4A5DC39}" dt="2022-02-28T14:34:45.785" v="6554" actId="1076"/>
          <ac:spMkLst>
            <pc:docMk/>
            <pc:sldMk cId="3591550280" sldId="347"/>
            <ac:spMk id="11" creationId="{479ACFB7-3497-4215-A20C-8F94A8E28DA6}"/>
          </ac:spMkLst>
        </pc:spChg>
        <pc:graphicFrameChg chg="mod">
          <ac:chgData name="Radloff, Rex" userId="ecf50740-f69d-4b4c-9b94-98edf5ce36cd" providerId="ADAL" clId="{2C0CE05C-3F71-4C5B-80C1-F686C4A5DC39}" dt="2022-02-28T14:39:50.506" v="6586" actId="1076"/>
          <ac:graphicFrameMkLst>
            <pc:docMk/>
            <pc:sldMk cId="3591550280" sldId="347"/>
            <ac:graphicFrameMk id="3" creationId="{F180364E-50A8-4E22-9D3D-E0ECDD7DDE96}"/>
          </ac:graphicFrameMkLst>
        </pc:graphicFrameChg>
        <pc:cxnChg chg="add mod">
          <ac:chgData name="Radloff, Rex" userId="ecf50740-f69d-4b4c-9b94-98edf5ce36cd" providerId="ADAL" clId="{2C0CE05C-3F71-4C5B-80C1-F686C4A5DC39}" dt="2022-02-28T14:34:13.412" v="6530" actId="14100"/>
          <ac:cxnSpMkLst>
            <pc:docMk/>
            <pc:sldMk cId="3591550280" sldId="347"/>
            <ac:cxnSpMk id="5" creationId="{152F0743-6592-4B7B-815F-7027E94CC011}"/>
          </ac:cxnSpMkLst>
        </pc:cxnChg>
        <pc:cxnChg chg="add mod">
          <ac:chgData name="Radloff, Rex" userId="ecf50740-f69d-4b4c-9b94-98edf5ce36cd" providerId="ADAL" clId="{2C0CE05C-3F71-4C5B-80C1-F686C4A5DC39}" dt="2022-02-28T14:34:11.295" v="6529" actId="14100"/>
          <ac:cxnSpMkLst>
            <pc:docMk/>
            <pc:sldMk cId="3591550280" sldId="347"/>
            <ac:cxnSpMk id="7" creationId="{E836BAD5-4866-40B9-8116-60D98E833D69}"/>
          </ac:cxnSpMkLst>
        </pc:cxnChg>
      </pc:sldChg>
      <pc:sldChg chg="modSp modTransition modAnim">
        <pc:chgData name="Radloff, Rex" userId="ecf50740-f69d-4b4c-9b94-98edf5ce36cd" providerId="ADAL" clId="{2C0CE05C-3F71-4C5B-80C1-F686C4A5DC39}" dt="2022-03-02T21:39:41.446" v="8729" actId="20577"/>
        <pc:sldMkLst>
          <pc:docMk/>
          <pc:sldMk cId="1196868824" sldId="348"/>
        </pc:sldMkLst>
        <pc:spChg chg="mod">
          <ac:chgData name="Radloff, Rex" userId="ecf50740-f69d-4b4c-9b94-98edf5ce36cd" providerId="ADAL" clId="{2C0CE05C-3F71-4C5B-80C1-F686C4A5DC39}" dt="2022-03-02T21:39:41.446" v="8729" actId="20577"/>
          <ac:spMkLst>
            <pc:docMk/>
            <pc:sldMk cId="1196868824" sldId="348"/>
            <ac:spMk id="10" creationId="{E455C586-997D-4BA6-BE4C-FE1F30DF464C}"/>
          </ac:spMkLst>
        </pc:spChg>
      </pc:sldChg>
      <pc:sldChg chg="add del">
        <pc:chgData name="Radloff, Rex" userId="ecf50740-f69d-4b4c-9b94-98edf5ce36cd" providerId="ADAL" clId="{2C0CE05C-3F71-4C5B-80C1-F686C4A5DC39}" dt="2022-02-27T17:49:08.083" v="304"/>
        <pc:sldMkLst>
          <pc:docMk/>
          <pc:sldMk cId="1277190008" sldId="348"/>
        </pc:sldMkLst>
      </pc:sldChg>
      <pc:sldChg chg="modSp del mod">
        <pc:chgData name="Radloff, Rex" userId="ecf50740-f69d-4b4c-9b94-98edf5ce36cd" providerId="ADAL" clId="{2C0CE05C-3F71-4C5B-80C1-F686C4A5DC39}" dt="2022-02-28T12:33:36.636" v="4845" actId="2696"/>
        <pc:sldMkLst>
          <pc:docMk/>
          <pc:sldMk cId="3361476922" sldId="349"/>
        </pc:sldMkLst>
        <pc:spChg chg="mod">
          <ac:chgData name="Radloff, Rex" userId="ecf50740-f69d-4b4c-9b94-98edf5ce36cd" providerId="ADAL" clId="{2C0CE05C-3F71-4C5B-80C1-F686C4A5DC39}" dt="2022-02-27T17:58:35.398" v="392" actId="6549"/>
          <ac:spMkLst>
            <pc:docMk/>
            <pc:sldMk cId="3361476922" sldId="349"/>
            <ac:spMk id="2" creationId="{C9E4B672-A82B-4E97-A22F-DEADB17254AE}"/>
          </ac:spMkLst>
        </pc:spChg>
      </pc:sldChg>
      <pc:sldChg chg="del modTransition">
        <pc:chgData name="Radloff, Rex" userId="ecf50740-f69d-4b4c-9b94-98edf5ce36cd" providerId="ADAL" clId="{2C0CE05C-3F71-4C5B-80C1-F686C4A5DC39}" dt="2022-02-28T14:11:40.934" v="5917" actId="2696"/>
        <pc:sldMkLst>
          <pc:docMk/>
          <pc:sldMk cId="4272555711" sldId="350"/>
        </pc:sldMkLst>
      </pc:sldChg>
      <pc:sldChg chg="modSp add del mod">
        <pc:chgData name="Radloff, Rex" userId="ecf50740-f69d-4b4c-9b94-98edf5ce36cd" providerId="ADAL" clId="{2C0CE05C-3F71-4C5B-80C1-F686C4A5DC39}" dt="2022-02-28T12:33:36.636" v="4845" actId="2696"/>
        <pc:sldMkLst>
          <pc:docMk/>
          <pc:sldMk cId="878450573" sldId="351"/>
        </pc:sldMkLst>
        <pc:spChg chg="mod">
          <ac:chgData name="Radloff, Rex" userId="ecf50740-f69d-4b4c-9b94-98edf5ce36cd" providerId="ADAL" clId="{2C0CE05C-3F71-4C5B-80C1-F686C4A5DC39}" dt="2022-02-27T17:58:49.008" v="426" actId="20577"/>
          <ac:spMkLst>
            <pc:docMk/>
            <pc:sldMk cId="878450573" sldId="351"/>
            <ac:spMk id="2" creationId="{C9E4B672-A82B-4E97-A22F-DEADB17254AE}"/>
          </ac:spMkLst>
        </pc:spChg>
      </pc:sldChg>
      <pc:sldChg chg="add del">
        <pc:chgData name="Radloff, Rex" userId="ecf50740-f69d-4b4c-9b94-98edf5ce36cd" providerId="ADAL" clId="{2C0CE05C-3F71-4C5B-80C1-F686C4A5DC39}" dt="2022-02-28T12:33:36.636" v="4845" actId="2696"/>
        <pc:sldMkLst>
          <pc:docMk/>
          <pc:sldMk cId="3788050689" sldId="352"/>
        </pc:sldMkLst>
      </pc:sldChg>
      <pc:sldChg chg="addSp delSp modSp new mod modTransition addAnim delAnim modAnim">
        <pc:chgData name="Radloff, Rex" userId="ecf50740-f69d-4b4c-9b94-98edf5ce36cd" providerId="ADAL" clId="{2C0CE05C-3F71-4C5B-80C1-F686C4A5DC39}" dt="2022-03-08T21:30:10.626" v="13201"/>
        <pc:sldMkLst>
          <pc:docMk/>
          <pc:sldMk cId="1392382068" sldId="353"/>
        </pc:sldMkLst>
        <pc:spChg chg="mod">
          <ac:chgData name="Radloff, Rex" userId="ecf50740-f69d-4b4c-9b94-98edf5ce36cd" providerId="ADAL" clId="{2C0CE05C-3F71-4C5B-80C1-F686C4A5DC39}" dt="2022-03-08T20:46:17.664" v="12338" actId="20577"/>
          <ac:spMkLst>
            <pc:docMk/>
            <pc:sldMk cId="1392382068" sldId="353"/>
            <ac:spMk id="2" creationId="{639DE08E-E552-4942-AF1E-281E9D413076}"/>
          </ac:spMkLst>
        </pc:spChg>
        <pc:spChg chg="add del mod">
          <ac:chgData name="Radloff, Rex" userId="ecf50740-f69d-4b4c-9b94-98edf5ce36cd" providerId="ADAL" clId="{2C0CE05C-3F71-4C5B-80C1-F686C4A5DC39}" dt="2022-02-28T12:53:37.574" v="4974" actId="478"/>
          <ac:spMkLst>
            <pc:docMk/>
            <pc:sldMk cId="1392382068" sldId="353"/>
            <ac:spMk id="3" creationId="{069EF40A-7CD8-4DE7-A6AF-E1FBC6F8AADF}"/>
          </ac:spMkLst>
        </pc:spChg>
        <pc:spChg chg="del">
          <ac:chgData name="Radloff, Rex" userId="ecf50740-f69d-4b4c-9b94-98edf5ce36cd" providerId="ADAL" clId="{2C0CE05C-3F71-4C5B-80C1-F686C4A5DC39}" dt="2022-02-27T19:32:03.883" v="3207" actId="478"/>
          <ac:spMkLst>
            <pc:docMk/>
            <pc:sldMk cId="1392382068" sldId="353"/>
            <ac:spMk id="3" creationId="{213582D6-DC0E-407E-BDA1-87CC3D48F8F1}"/>
          </ac:spMkLst>
        </pc:spChg>
        <pc:spChg chg="add del mod">
          <ac:chgData name="Radloff, Rex" userId="ecf50740-f69d-4b4c-9b94-98edf5ce36cd" providerId="ADAL" clId="{2C0CE05C-3F71-4C5B-80C1-F686C4A5DC39}" dt="2022-03-08T20:45:38.677" v="12302" actId="478"/>
          <ac:spMkLst>
            <pc:docMk/>
            <pc:sldMk cId="1392382068" sldId="353"/>
            <ac:spMk id="4" creationId="{EB275BE4-392C-44EB-8F07-37018876FA4A}"/>
          </ac:spMkLst>
        </pc:spChg>
        <pc:spChg chg="add del mod">
          <ac:chgData name="Radloff, Rex" userId="ecf50740-f69d-4b4c-9b94-98edf5ce36cd" providerId="ADAL" clId="{2C0CE05C-3F71-4C5B-80C1-F686C4A5DC39}" dt="2022-02-28T12:45:40.957" v="4964" actId="478"/>
          <ac:spMkLst>
            <pc:docMk/>
            <pc:sldMk cId="1392382068" sldId="353"/>
            <ac:spMk id="5" creationId="{09E77F72-5BBF-4E6C-A349-9AC27EE9421F}"/>
          </ac:spMkLst>
        </pc:spChg>
        <pc:spChg chg="add del mod">
          <ac:chgData name="Radloff, Rex" userId="ecf50740-f69d-4b4c-9b94-98edf5ce36cd" providerId="ADAL" clId="{2C0CE05C-3F71-4C5B-80C1-F686C4A5DC39}" dt="2022-02-27T18:26:19.452" v="1585" actId="478"/>
          <ac:spMkLst>
            <pc:docMk/>
            <pc:sldMk cId="1392382068" sldId="353"/>
            <ac:spMk id="6" creationId="{72738F75-2694-4E7C-8D40-9598786F1D74}"/>
          </ac:spMkLst>
        </pc:spChg>
        <pc:spChg chg="add del mod">
          <ac:chgData name="Radloff, Rex" userId="ecf50740-f69d-4b4c-9b94-98edf5ce36cd" providerId="ADAL" clId="{2C0CE05C-3F71-4C5B-80C1-F686C4A5DC39}" dt="2022-03-08T15:05:59.644" v="9665" actId="478"/>
          <ac:spMkLst>
            <pc:docMk/>
            <pc:sldMk cId="1392382068" sldId="353"/>
            <ac:spMk id="6" creationId="{DC6D31A3-433C-4E30-B4CF-35B03D8C183B}"/>
          </ac:spMkLst>
        </pc:spChg>
        <pc:spChg chg="add del mod">
          <ac:chgData name="Radloff, Rex" userId="ecf50740-f69d-4b4c-9b94-98edf5ce36cd" providerId="ADAL" clId="{2C0CE05C-3F71-4C5B-80C1-F686C4A5DC39}" dt="2022-03-02T21:46:18.242" v="8846" actId="478"/>
          <ac:spMkLst>
            <pc:docMk/>
            <pc:sldMk cId="1392382068" sldId="353"/>
            <ac:spMk id="7" creationId="{7341C409-FC41-4F37-BB5D-30849C54980C}"/>
          </ac:spMkLst>
        </pc:spChg>
        <pc:spChg chg="add del mod">
          <ac:chgData name="Radloff, Rex" userId="ecf50740-f69d-4b4c-9b94-98edf5ce36cd" providerId="ADAL" clId="{2C0CE05C-3F71-4C5B-80C1-F686C4A5DC39}" dt="2022-02-27T18:27:12.696" v="1649" actId="478"/>
          <ac:spMkLst>
            <pc:docMk/>
            <pc:sldMk cId="1392382068" sldId="353"/>
            <ac:spMk id="7" creationId="{F464CD57-D30C-4F87-8C9E-73564592F99C}"/>
          </ac:spMkLst>
        </pc:spChg>
        <pc:spChg chg="add mod">
          <ac:chgData name="Radloff, Rex" userId="ecf50740-f69d-4b4c-9b94-98edf5ce36cd" providerId="ADAL" clId="{2C0CE05C-3F71-4C5B-80C1-F686C4A5DC39}" dt="2022-03-08T20:45:59.430" v="12316" actId="1076"/>
          <ac:spMkLst>
            <pc:docMk/>
            <pc:sldMk cId="1392382068" sldId="353"/>
            <ac:spMk id="8" creationId="{ED1EBE05-1212-4AC5-85DC-0A2D2697C189}"/>
          </ac:spMkLst>
        </pc:spChg>
        <pc:spChg chg="add del mod">
          <ac:chgData name="Radloff, Rex" userId="ecf50740-f69d-4b4c-9b94-98edf5ce36cd" providerId="ADAL" clId="{2C0CE05C-3F71-4C5B-80C1-F686C4A5DC39}" dt="2022-03-02T15:43:24.893" v="8073" actId="478"/>
          <ac:spMkLst>
            <pc:docMk/>
            <pc:sldMk cId="1392382068" sldId="353"/>
            <ac:spMk id="11" creationId="{8DC51572-B45F-4361-930D-621A00EC46DE}"/>
          </ac:spMkLst>
        </pc:spChg>
        <pc:graphicFrameChg chg="add del mod modGraphic">
          <ac:chgData name="Radloff, Rex" userId="ecf50740-f69d-4b4c-9b94-98edf5ce36cd" providerId="ADAL" clId="{2C0CE05C-3F71-4C5B-80C1-F686C4A5DC39}" dt="2022-02-27T18:21:36.149" v="1199" actId="478"/>
          <ac:graphicFrameMkLst>
            <pc:docMk/>
            <pc:sldMk cId="1392382068" sldId="353"/>
            <ac:graphicFrameMk id="8" creationId="{E18CECA0-CF26-45E1-8A8E-4EBE624C9D6B}"/>
          </ac:graphicFrameMkLst>
        </pc:graphicFrameChg>
        <pc:graphicFrameChg chg="add mod modGraphic">
          <ac:chgData name="Radloff, Rex" userId="ecf50740-f69d-4b4c-9b94-98edf5ce36cd" providerId="ADAL" clId="{2C0CE05C-3F71-4C5B-80C1-F686C4A5DC39}" dt="2022-03-08T20:45:56.860" v="12315" actId="13926"/>
          <ac:graphicFrameMkLst>
            <pc:docMk/>
            <pc:sldMk cId="1392382068" sldId="353"/>
            <ac:graphicFrameMk id="9" creationId="{123FE327-4EB2-4091-9961-3C5F6620F5E5}"/>
          </ac:graphicFrameMkLst>
        </pc:graphicFrameChg>
        <pc:graphicFrameChg chg="add del mod modGraphic">
          <ac:chgData name="Radloff, Rex" userId="ecf50740-f69d-4b4c-9b94-98edf5ce36cd" providerId="ADAL" clId="{2C0CE05C-3F71-4C5B-80C1-F686C4A5DC39}" dt="2022-02-27T18:22:17.998" v="1207" actId="478"/>
          <ac:graphicFrameMkLst>
            <pc:docMk/>
            <pc:sldMk cId="1392382068" sldId="353"/>
            <ac:graphicFrameMk id="10" creationId="{E6C77BF8-E143-4D26-84FD-0EE9380ACB52}"/>
          </ac:graphicFrameMkLst>
        </pc:graphicFrameChg>
      </pc:sldChg>
      <pc:sldChg chg="addSp delSp modSp add mod modTransition modAnim">
        <pc:chgData name="Radloff, Rex" userId="ecf50740-f69d-4b4c-9b94-98edf5ce36cd" providerId="ADAL" clId="{2C0CE05C-3F71-4C5B-80C1-F686C4A5DC39}" dt="2022-03-08T22:31:27.899" v="13212"/>
        <pc:sldMkLst>
          <pc:docMk/>
          <pc:sldMk cId="2569328924" sldId="354"/>
        </pc:sldMkLst>
        <pc:spChg chg="mod">
          <ac:chgData name="Radloff, Rex" userId="ecf50740-f69d-4b4c-9b94-98edf5ce36cd" providerId="ADAL" clId="{2C0CE05C-3F71-4C5B-80C1-F686C4A5DC39}" dt="2022-03-08T20:46:41.535" v="12372" actId="20577"/>
          <ac:spMkLst>
            <pc:docMk/>
            <pc:sldMk cId="2569328924" sldId="354"/>
            <ac:spMk id="2" creationId="{639DE08E-E552-4942-AF1E-281E9D413076}"/>
          </ac:spMkLst>
        </pc:spChg>
        <pc:spChg chg="del">
          <ac:chgData name="Radloff, Rex" userId="ecf50740-f69d-4b4c-9b94-98edf5ce36cd" providerId="ADAL" clId="{2C0CE05C-3F71-4C5B-80C1-F686C4A5DC39}" dt="2022-02-28T12:56:18.178" v="4986" actId="478"/>
          <ac:spMkLst>
            <pc:docMk/>
            <pc:sldMk cId="2569328924" sldId="354"/>
            <ac:spMk id="3" creationId="{213582D6-DC0E-407E-BDA1-87CC3D48F8F1}"/>
          </ac:spMkLst>
        </pc:spChg>
        <pc:spChg chg="del mod">
          <ac:chgData name="Radloff, Rex" userId="ecf50740-f69d-4b4c-9b94-98edf5ce36cd" providerId="ADAL" clId="{2C0CE05C-3F71-4C5B-80C1-F686C4A5DC39}" dt="2022-02-28T14:00:00.555" v="5515" actId="478"/>
          <ac:spMkLst>
            <pc:docMk/>
            <pc:sldMk cId="2569328924" sldId="354"/>
            <ac:spMk id="5" creationId="{09E77F72-5BBF-4E6C-A349-9AC27EE9421F}"/>
          </ac:spMkLst>
        </pc:spChg>
        <pc:spChg chg="add mod">
          <ac:chgData name="Radloff, Rex" userId="ecf50740-f69d-4b4c-9b94-98edf5ce36cd" providerId="ADAL" clId="{2C0CE05C-3F71-4C5B-80C1-F686C4A5DC39}" dt="2022-03-08T21:26:22.970" v="13149" actId="1076"/>
          <ac:spMkLst>
            <pc:docMk/>
            <pc:sldMk cId="2569328924" sldId="354"/>
            <ac:spMk id="8" creationId="{591024BF-3825-4747-88CD-BDAEC9EF458C}"/>
          </ac:spMkLst>
        </pc:spChg>
        <pc:spChg chg="add mod">
          <ac:chgData name="Radloff, Rex" userId="ecf50740-f69d-4b4c-9b94-98edf5ce36cd" providerId="ADAL" clId="{2C0CE05C-3F71-4C5B-80C1-F686C4A5DC39}" dt="2022-03-08T21:25:54.072" v="13140" actId="14100"/>
          <ac:spMkLst>
            <pc:docMk/>
            <pc:sldMk cId="2569328924" sldId="354"/>
            <ac:spMk id="10" creationId="{E6BBFD34-2B36-4AC4-A100-5E6707EEF229}"/>
          </ac:spMkLst>
        </pc:spChg>
        <pc:spChg chg="add mod">
          <ac:chgData name="Radloff, Rex" userId="ecf50740-f69d-4b4c-9b94-98edf5ce36cd" providerId="ADAL" clId="{2C0CE05C-3F71-4C5B-80C1-F686C4A5DC39}" dt="2022-03-08T21:26:15.567" v="13147" actId="1076"/>
          <ac:spMkLst>
            <pc:docMk/>
            <pc:sldMk cId="2569328924" sldId="354"/>
            <ac:spMk id="11" creationId="{08E075F2-92F7-482B-B463-630AA9053B8C}"/>
          </ac:spMkLst>
        </pc:spChg>
        <pc:spChg chg="add del mod">
          <ac:chgData name="Radloff, Rex" userId="ecf50740-f69d-4b4c-9b94-98edf5ce36cd" providerId="ADAL" clId="{2C0CE05C-3F71-4C5B-80C1-F686C4A5DC39}" dt="2022-02-28T13:58:21.336" v="5491" actId="478"/>
          <ac:spMkLst>
            <pc:docMk/>
            <pc:sldMk cId="2569328924" sldId="354"/>
            <ac:spMk id="11" creationId="{E8FBC8EE-4966-4E0F-8AEF-1DC59209A52A}"/>
          </ac:spMkLst>
        </pc:spChg>
        <pc:spChg chg="add del mod">
          <ac:chgData name="Radloff, Rex" userId="ecf50740-f69d-4b4c-9b94-98edf5ce36cd" providerId="ADAL" clId="{2C0CE05C-3F71-4C5B-80C1-F686C4A5DC39}" dt="2022-02-28T13:58:35.413" v="5494" actId="478"/>
          <ac:spMkLst>
            <pc:docMk/>
            <pc:sldMk cId="2569328924" sldId="354"/>
            <ac:spMk id="12" creationId="{2390A4C3-B358-4C39-AF94-6EA118E2B4D5}"/>
          </ac:spMkLst>
        </pc:spChg>
        <pc:spChg chg="add del mod">
          <ac:chgData name="Radloff, Rex" userId="ecf50740-f69d-4b4c-9b94-98edf5ce36cd" providerId="ADAL" clId="{2C0CE05C-3F71-4C5B-80C1-F686C4A5DC39}" dt="2022-02-28T13:59:05.631" v="5503" actId="478"/>
          <ac:spMkLst>
            <pc:docMk/>
            <pc:sldMk cId="2569328924" sldId="354"/>
            <ac:spMk id="14" creationId="{4D8D602E-52F8-426A-B8B1-9C1B1E5F7591}"/>
          </ac:spMkLst>
        </pc:spChg>
        <pc:spChg chg="add mod">
          <ac:chgData name="Radloff, Rex" userId="ecf50740-f69d-4b4c-9b94-98edf5ce36cd" providerId="ADAL" clId="{2C0CE05C-3F71-4C5B-80C1-F686C4A5DC39}" dt="2022-03-08T21:25:58.691" v="13141" actId="14100"/>
          <ac:spMkLst>
            <pc:docMk/>
            <pc:sldMk cId="2569328924" sldId="354"/>
            <ac:spMk id="15" creationId="{E7DC174B-F1D9-4266-852E-C7CCC650B0E6}"/>
          </ac:spMkLst>
        </pc:spChg>
        <pc:graphicFrameChg chg="mod modGraphic">
          <ac:chgData name="Radloff, Rex" userId="ecf50740-f69d-4b4c-9b94-98edf5ce36cd" providerId="ADAL" clId="{2C0CE05C-3F71-4C5B-80C1-F686C4A5DC39}" dt="2022-03-08T21:25:46.987" v="13139" actId="20577"/>
          <ac:graphicFrameMkLst>
            <pc:docMk/>
            <pc:sldMk cId="2569328924" sldId="354"/>
            <ac:graphicFrameMk id="9" creationId="{123FE327-4EB2-4091-9961-3C5F6620F5E5}"/>
          </ac:graphicFrameMkLst>
        </pc:graphicFrameChg>
        <pc:graphicFrameChg chg="add del mod">
          <ac:chgData name="Radloff, Rex" userId="ecf50740-f69d-4b4c-9b94-98edf5ce36cd" providerId="ADAL" clId="{2C0CE05C-3F71-4C5B-80C1-F686C4A5DC39}" dt="2022-02-28T13:58:42.772" v="5496"/>
          <ac:graphicFrameMkLst>
            <pc:docMk/>
            <pc:sldMk cId="2569328924" sldId="354"/>
            <ac:graphicFrameMk id="13" creationId="{9E50C251-D807-46DF-9D1F-E9AD14C11E2D}"/>
          </ac:graphicFrameMkLst>
        </pc:graphicFrameChg>
        <pc:picChg chg="add del mod">
          <ac:chgData name="Radloff, Rex" userId="ecf50740-f69d-4b4c-9b94-98edf5ce36cd" providerId="ADAL" clId="{2C0CE05C-3F71-4C5B-80C1-F686C4A5DC39}" dt="2022-02-28T14:00:41.928" v="5520" actId="478"/>
          <ac:picMkLst>
            <pc:docMk/>
            <pc:sldMk cId="2569328924" sldId="354"/>
            <ac:picMk id="7" creationId="{53F32401-592C-4861-94BC-45A26523957C}"/>
          </ac:picMkLst>
        </pc:picChg>
      </pc:sldChg>
      <pc:sldChg chg="addSp delSp modSp add del mod modTransition setBg addAnim delAnim modAnim delDesignElem">
        <pc:chgData name="Radloff, Rex" userId="ecf50740-f69d-4b4c-9b94-98edf5ce36cd" providerId="ADAL" clId="{2C0CE05C-3F71-4C5B-80C1-F686C4A5DC39}" dt="2022-02-28T14:42:08.181" v="6603" actId="2696"/>
        <pc:sldMkLst>
          <pc:docMk/>
          <pc:sldMk cId="2373195514" sldId="355"/>
        </pc:sldMkLst>
        <pc:spChg chg="add mod">
          <ac:chgData name="Radloff, Rex" userId="ecf50740-f69d-4b4c-9b94-98edf5ce36cd" providerId="ADAL" clId="{2C0CE05C-3F71-4C5B-80C1-F686C4A5DC39}" dt="2022-02-27T19:33:00.995" v="3261" actId="478"/>
          <ac:spMkLst>
            <pc:docMk/>
            <pc:sldMk cId="2373195514" sldId="355"/>
            <ac:spMk id="4" creationId="{AE0B9C93-677A-4631-A797-8329B9CE96B6}"/>
          </ac:spMkLst>
        </pc:spChg>
        <pc:spChg chg="add del mod">
          <ac:chgData name="Radloff, Rex" userId="ecf50740-f69d-4b4c-9b94-98edf5ce36cd" providerId="ADAL" clId="{2C0CE05C-3F71-4C5B-80C1-F686C4A5DC39}" dt="2022-02-28T14:36:04.636" v="6561" actId="1076"/>
          <ac:spMkLst>
            <pc:docMk/>
            <pc:sldMk cId="2373195514" sldId="355"/>
            <ac:spMk id="6" creationId="{AA9BDF84-367F-4CC3-A30E-56ECC89A586B}"/>
          </ac:spMkLst>
        </pc:spChg>
        <pc:spChg chg="del">
          <ac:chgData name="Radloff, Rex" userId="ecf50740-f69d-4b4c-9b94-98edf5ce36cd" providerId="ADAL" clId="{2C0CE05C-3F71-4C5B-80C1-F686C4A5DC39}" dt="2022-02-27T19:33:00.995" v="3261" actId="478"/>
          <ac:spMkLst>
            <pc:docMk/>
            <pc:sldMk cId="2373195514" sldId="355"/>
            <ac:spMk id="10" creationId="{5A06B8E8-0D62-4B6C-8958-9CAF6B19A604}"/>
          </ac:spMkLst>
        </pc:spChg>
        <pc:spChg chg="del">
          <ac:chgData name="Radloff, Rex" userId="ecf50740-f69d-4b4c-9b94-98edf5ce36cd" providerId="ADAL" clId="{2C0CE05C-3F71-4C5B-80C1-F686C4A5DC39}" dt="2022-02-27T19:32:58.030" v="3260"/>
          <ac:spMkLst>
            <pc:docMk/>
            <pc:sldMk cId="2373195514" sldId="355"/>
            <ac:spMk id="15" creationId="{5C8908E2-EE49-44D2-9428-A28D2312A8D5}"/>
          </ac:spMkLst>
        </pc:spChg>
        <pc:spChg chg="del">
          <ac:chgData name="Radloff, Rex" userId="ecf50740-f69d-4b4c-9b94-98edf5ce36cd" providerId="ADAL" clId="{2C0CE05C-3F71-4C5B-80C1-F686C4A5DC39}" dt="2022-02-27T19:32:58.030" v="3260"/>
          <ac:spMkLst>
            <pc:docMk/>
            <pc:sldMk cId="2373195514" sldId="355"/>
            <ac:spMk id="21" creationId="{D06891CE-5B9C-4B9E-AA78-3A5E25434F86}"/>
          </ac:spMkLst>
        </pc:spChg>
        <pc:spChg chg="del">
          <ac:chgData name="Radloff, Rex" userId="ecf50740-f69d-4b4c-9b94-98edf5ce36cd" providerId="ADAL" clId="{2C0CE05C-3F71-4C5B-80C1-F686C4A5DC39}" dt="2022-02-27T19:32:58.030" v="3260"/>
          <ac:spMkLst>
            <pc:docMk/>
            <pc:sldMk cId="2373195514" sldId="355"/>
            <ac:spMk id="23" creationId="{ED888B23-07FA-482A-96DF-47E31AF1A603}"/>
          </ac:spMkLst>
        </pc:spChg>
        <pc:grpChg chg="del">
          <ac:chgData name="Radloff, Rex" userId="ecf50740-f69d-4b4c-9b94-98edf5ce36cd" providerId="ADAL" clId="{2C0CE05C-3F71-4C5B-80C1-F686C4A5DC39}" dt="2022-02-27T19:32:58.030" v="3260"/>
          <ac:grpSpMkLst>
            <pc:docMk/>
            <pc:sldMk cId="2373195514" sldId="355"/>
            <ac:grpSpMk id="17" creationId="{A23D792D-D9F2-4EB4-ADE2-65A518DA6489}"/>
          </ac:grpSpMkLst>
        </pc:grpChg>
      </pc:sldChg>
      <pc:sldChg chg="addSp delSp modSp mod modTransition modAnim">
        <pc:chgData name="Radloff, Rex" userId="ecf50740-f69d-4b4c-9b94-98edf5ce36cd" providerId="ADAL" clId="{2C0CE05C-3F71-4C5B-80C1-F686C4A5DC39}" dt="2022-03-02T22:12:35.330" v="9216"/>
        <pc:sldMkLst>
          <pc:docMk/>
          <pc:sldMk cId="1391067356" sldId="550"/>
        </pc:sldMkLst>
        <pc:spChg chg="add mod ord">
          <ac:chgData name="Radloff, Rex" userId="ecf50740-f69d-4b4c-9b94-98edf5ce36cd" providerId="ADAL" clId="{2C0CE05C-3F71-4C5B-80C1-F686C4A5DC39}" dt="2022-03-02T22:12:07.351" v="9210" actId="2085"/>
          <ac:spMkLst>
            <pc:docMk/>
            <pc:sldMk cId="1391067356" sldId="550"/>
            <ac:spMk id="3" creationId="{91AE5F83-7D98-4EDB-8530-093DBEDE416D}"/>
          </ac:spMkLst>
        </pc:spChg>
        <pc:spChg chg="del">
          <ac:chgData name="Radloff, Rex" userId="ecf50740-f69d-4b4c-9b94-98edf5ce36cd" providerId="ADAL" clId="{2C0CE05C-3F71-4C5B-80C1-F686C4A5DC39}" dt="2022-02-28T14:26:13.187" v="6212" actId="478"/>
          <ac:spMkLst>
            <pc:docMk/>
            <pc:sldMk cId="1391067356" sldId="550"/>
            <ac:spMk id="4" creationId="{5F2F5A8E-9FD0-FC4B-9630-54FFA8C49A43}"/>
          </ac:spMkLst>
        </pc:spChg>
        <pc:spChg chg="del mod">
          <ac:chgData name="Radloff, Rex" userId="ecf50740-f69d-4b4c-9b94-98edf5ce36cd" providerId="ADAL" clId="{2C0CE05C-3F71-4C5B-80C1-F686C4A5DC39}" dt="2022-02-28T14:30:58.014" v="6518" actId="478"/>
          <ac:spMkLst>
            <pc:docMk/>
            <pc:sldMk cId="1391067356" sldId="550"/>
            <ac:spMk id="6" creationId="{39868745-2DDD-E046-A63A-7A6776DF7B4D}"/>
          </ac:spMkLst>
        </pc:spChg>
        <pc:spChg chg="del">
          <ac:chgData name="Radloff, Rex" userId="ecf50740-f69d-4b4c-9b94-98edf5ce36cd" providerId="ADAL" clId="{2C0CE05C-3F71-4C5B-80C1-F686C4A5DC39}" dt="2022-03-02T15:46:02.691" v="8102" actId="478"/>
          <ac:spMkLst>
            <pc:docMk/>
            <pc:sldMk cId="1391067356" sldId="550"/>
            <ac:spMk id="26" creationId="{81F81C39-37C7-B348-BFCA-66BD9BC0AB19}"/>
          </ac:spMkLst>
        </pc:spChg>
        <pc:spChg chg="mod">
          <ac:chgData name="Radloff, Rex" userId="ecf50740-f69d-4b4c-9b94-98edf5ce36cd" providerId="ADAL" clId="{2C0CE05C-3F71-4C5B-80C1-F686C4A5DC39}" dt="2022-03-02T22:04:47.558" v="9132" actId="1076"/>
          <ac:spMkLst>
            <pc:docMk/>
            <pc:sldMk cId="1391067356" sldId="550"/>
            <ac:spMk id="33" creationId="{0303DC0A-1922-4B4B-824A-DA0807B361C5}"/>
          </ac:spMkLst>
        </pc:spChg>
        <pc:spChg chg="mod">
          <ac:chgData name="Radloff, Rex" userId="ecf50740-f69d-4b4c-9b94-98edf5ce36cd" providerId="ADAL" clId="{2C0CE05C-3F71-4C5B-80C1-F686C4A5DC39}" dt="2022-03-02T22:04:31.466" v="9129" actId="14100"/>
          <ac:spMkLst>
            <pc:docMk/>
            <pc:sldMk cId="1391067356" sldId="550"/>
            <ac:spMk id="37" creationId="{5C3BC1C1-1FFC-7A47-9757-77232A542EEC}"/>
          </ac:spMkLst>
        </pc:spChg>
        <pc:spChg chg="add mod">
          <ac:chgData name="Radloff, Rex" userId="ecf50740-f69d-4b4c-9b94-98edf5ce36cd" providerId="ADAL" clId="{2C0CE05C-3F71-4C5B-80C1-F686C4A5DC39}" dt="2022-03-02T15:45:19.709" v="8101" actId="14100"/>
          <ac:spMkLst>
            <pc:docMk/>
            <pc:sldMk cId="1391067356" sldId="550"/>
            <ac:spMk id="49" creationId="{1900B606-A9E4-41D3-BBA8-3768933C4AFC}"/>
          </ac:spMkLst>
        </pc:spChg>
        <pc:spChg chg="mod">
          <ac:chgData name="Radloff, Rex" userId="ecf50740-f69d-4b4c-9b94-98edf5ce36cd" providerId="ADAL" clId="{2C0CE05C-3F71-4C5B-80C1-F686C4A5DC39}" dt="2022-02-28T13:15:25.957" v="5193" actId="14100"/>
          <ac:spMkLst>
            <pc:docMk/>
            <pc:sldMk cId="1391067356" sldId="550"/>
            <ac:spMk id="51" creationId="{3590AAC9-D070-3045-AC1E-82CD65E16A76}"/>
          </ac:spMkLst>
        </pc:spChg>
        <pc:spChg chg="add mod">
          <ac:chgData name="Radloff, Rex" userId="ecf50740-f69d-4b4c-9b94-98edf5ce36cd" providerId="ADAL" clId="{2C0CE05C-3F71-4C5B-80C1-F686C4A5DC39}" dt="2022-03-02T21:57:10.436" v="9113" actId="1076"/>
          <ac:spMkLst>
            <pc:docMk/>
            <pc:sldMk cId="1391067356" sldId="550"/>
            <ac:spMk id="53" creationId="{84D2B781-9CB4-41B6-8D9D-51784D7729BA}"/>
          </ac:spMkLst>
        </pc:spChg>
        <pc:spChg chg="add mod">
          <ac:chgData name="Radloff, Rex" userId="ecf50740-f69d-4b4c-9b94-98edf5ce36cd" providerId="ADAL" clId="{2C0CE05C-3F71-4C5B-80C1-F686C4A5DC39}" dt="2022-03-02T22:12:17.285" v="9212" actId="14100"/>
          <ac:spMkLst>
            <pc:docMk/>
            <pc:sldMk cId="1391067356" sldId="550"/>
            <ac:spMk id="54" creationId="{9BF85C87-56FC-45D4-92F6-B137CFC117FD}"/>
          </ac:spMkLst>
        </pc:spChg>
        <pc:spChg chg="add del mod">
          <ac:chgData name="Radloff, Rex" userId="ecf50740-f69d-4b4c-9b94-98edf5ce36cd" providerId="ADAL" clId="{2C0CE05C-3F71-4C5B-80C1-F686C4A5DC39}" dt="2022-02-28T13:13:47.685" v="5177"/>
          <ac:spMkLst>
            <pc:docMk/>
            <pc:sldMk cId="1391067356" sldId="550"/>
            <ac:spMk id="57" creationId="{999840A1-FCAD-4DE3-ACC8-FBDAB0FF6D69}"/>
          </ac:spMkLst>
        </pc:spChg>
        <pc:spChg chg="add del mod">
          <ac:chgData name="Radloff, Rex" userId="ecf50740-f69d-4b4c-9b94-98edf5ce36cd" providerId="ADAL" clId="{2C0CE05C-3F71-4C5B-80C1-F686C4A5DC39}" dt="2022-02-28T13:13:47.685" v="5177"/>
          <ac:spMkLst>
            <pc:docMk/>
            <pc:sldMk cId="1391067356" sldId="550"/>
            <ac:spMk id="58" creationId="{6DD39756-47AD-4034-A38F-EE1DFBB1F36A}"/>
          </ac:spMkLst>
        </pc:spChg>
        <pc:spChg chg="add del mod">
          <ac:chgData name="Radloff, Rex" userId="ecf50740-f69d-4b4c-9b94-98edf5ce36cd" providerId="ADAL" clId="{2C0CE05C-3F71-4C5B-80C1-F686C4A5DC39}" dt="2022-02-28T13:13:47.685" v="5177"/>
          <ac:spMkLst>
            <pc:docMk/>
            <pc:sldMk cId="1391067356" sldId="550"/>
            <ac:spMk id="59" creationId="{30F15581-DB55-4468-A007-FB6EFF5EF901}"/>
          </ac:spMkLst>
        </pc:spChg>
        <pc:spChg chg="add del mod">
          <ac:chgData name="Radloff, Rex" userId="ecf50740-f69d-4b4c-9b94-98edf5ce36cd" providerId="ADAL" clId="{2C0CE05C-3F71-4C5B-80C1-F686C4A5DC39}" dt="2022-02-28T13:13:47.685" v="5177"/>
          <ac:spMkLst>
            <pc:docMk/>
            <pc:sldMk cId="1391067356" sldId="550"/>
            <ac:spMk id="60" creationId="{98D32AD0-58C5-4A23-81BA-CD5D3CBF2BBC}"/>
          </ac:spMkLst>
        </pc:spChg>
        <pc:spChg chg="add del mod">
          <ac:chgData name="Radloff, Rex" userId="ecf50740-f69d-4b4c-9b94-98edf5ce36cd" providerId="ADAL" clId="{2C0CE05C-3F71-4C5B-80C1-F686C4A5DC39}" dt="2022-02-28T13:15:20.362" v="5192" actId="478"/>
          <ac:spMkLst>
            <pc:docMk/>
            <pc:sldMk cId="1391067356" sldId="550"/>
            <ac:spMk id="61" creationId="{B811B532-54B2-48A9-9964-713AFF306077}"/>
          </ac:spMkLst>
        </pc:spChg>
        <pc:spChg chg="add mod">
          <ac:chgData name="Radloff, Rex" userId="ecf50740-f69d-4b4c-9b94-98edf5ce36cd" providerId="ADAL" clId="{2C0CE05C-3F71-4C5B-80C1-F686C4A5DC39}" dt="2022-03-02T22:12:21.168" v="9213" actId="14100"/>
          <ac:spMkLst>
            <pc:docMk/>
            <pc:sldMk cId="1391067356" sldId="550"/>
            <ac:spMk id="62" creationId="{41FCD56D-EA01-4D2B-BFAC-CE67CAA399DF}"/>
          </ac:spMkLst>
        </pc:spChg>
        <pc:spChg chg="add mod">
          <ac:chgData name="Radloff, Rex" userId="ecf50740-f69d-4b4c-9b94-98edf5ce36cd" providerId="ADAL" clId="{2C0CE05C-3F71-4C5B-80C1-F686C4A5DC39}" dt="2022-03-02T22:12:24.547" v="9214" actId="14100"/>
          <ac:spMkLst>
            <pc:docMk/>
            <pc:sldMk cId="1391067356" sldId="550"/>
            <ac:spMk id="63" creationId="{6E75200A-997F-4FCD-BD32-69CE07ADF99F}"/>
          </ac:spMkLst>
        </pc:spChg>
        <pc:spChg chg="add mod">
          <ac:chgData name="Radloff, Rex" userId="ecf50740-f69d-4b4c-9b94-98edf5ce36cd" providerId="ADAL" clId="{2C0CE05C-3F71-4C5B-80C1-F686C4A5DC39}" dt="2022-03-02T22:12:28.247" v="9215" actId="14100"/>
          <ac:spMkLst>
            <pc:docMk/>
            <pc:sldMk cId="1391067356" sldId="550"/>
            <ac:spMk id="64" creationId="{3F5D0F0D-EA16-4882-9B4D-963328561262}"/>
          </ac:spMkLst>
        </pc:spChg>
        <pc:spChg chg="add mod">
          <ac:chgData name="Radloff, Rex" userId="ecf50740-f69d-4b4c-9b94-98edf5ce36cd" providerId="ADAL" clId="{2C0CE05C-3F71-4C5B-80C1-F686C4A5DC39}" dt="2022-03-02T21:56:43.436" v="9105" actId="14100"/>
          <ac:spMkLst>
            <pc:docMk/>
            <pc:sldMk cId="1391067356" sldId="550"/>
            <ac:spMk id="65" creationId="{E79E3AE3-F623-49EC-8AA8-2A2D92168C7A}"/>
          </ac:spMkLst>
        </pc:spChg>
        <pc:graphicFrameChg chg="mod">
          <ac:chgData name="Radloff, Rex" userId="ecf50740-f69d-4b4c-9b94-98edf5ce36cd" providerId="ADAL" clId="{2C0CE05C-3F71-4C5B-80C1-F686C4A5DC39}" dt="2022-03-02T21:56:47.806" v="9107"/>
          <ac:graphicFrameMkLst>
            <pc:docMk/>
            <pc:sldMk cId="1391067356" sldId="550"/>
            <ac:graphicFrameMk id="20" creationId="{5F099CD0-E27C-814E-9D93-864090937A5E}"/>
          </ac:graphicFrameMkLst>
        </pc:graphicFrameChg>
        <pc:cxnChg chg="add mod">
          <ac:chgData name="Radloff, Rex" userId="ecf50740-f69d-4b4c-9b94-98edf5ce36cd" providerId="ADAL" clId="{2C0CE05C-3F71-4C5B-80C1-F686C4A5DC39}" dt="2022-02-28T13:13:26.520" v="5175" actId="14100"/>
          <ac:cxnSpMkLst>
            <pc:docMk/>
            <pc:sldMk cId="1391067356" sldId="550"/>
            <ac:cxnSpMk id="48" creationId="{3C769E0D-9EEE-472A-8D85-4D85EB325BDC}"/>
          </ac:cxnSpMkLst>
        </pc:cxnChg>
        <pc:cxnChg chg="add mod">
          <ac:chgData name="Radloff, Rex" userId="ecf50740-f69d-4b4c-9b94-98edf5ce36cd" providerId="ADAL" clId="{2C0CE05C-3F71-4C5B-80C1-F686C4A5DC39}" dt="2022-02-28T13:13:19.929" v="5174" actId="1076"/>
          <ac:cxnSpMkLst>
            <pc:docMk/>
            <pc:sldMk cId="1391067356" sldId="550"/>
            <ac:cxnSpMk id="52" creationId="{D15825E9-CF5B-4B78-84AB-46F0E3D51512}"/>
          </ac:cxnSpMkLst>
        </pc:cxnChg>
        <pc:cxnChg chg="add del mod">
          <ac:chgData name="Radloff, Rex" userId="ecf50740-f69d-4b4c-9b94-98edf5ce36cd" providerId="ADAL" clId="{2C0CE05C-3F71-4C5B-80C1-F686C4A5DC39}" dt="2022-02-28T13:13:47.685" v="5177"/>
          <ac:cxnSpMkLst>
            <pc:docMk/>
            <pc:sldMk cId="1391067356" sldId="550"/>
            <ac:cxnSpMk id="53" creationId="{ACBB2490-0812-4CDD-A770-1A30A878029F}"/>
          </ac:cxnSpMkLst>
        </pc:cxnChg>
        <pc:cxnChg chg="add del mod">
          <ac:chgData name="Radloff, Rex" userId="ecf50740-f69d-4b4c-9b94-98edf5ce36cd" providerId="ADAL" clId="{2C0CE05C-3F71-4C5B-80C1-F686C4A5DC39}" dt="2022-02-28T13:13:47.685" v="5177"/>
          <ac:cxnSpMkLst>
            <pc:docMk/>
            <pc:sldMk cId="1391067356" sldId="550"/>
            <ac:cxnSpMk id="54" creationId="{9896E915-6F7C-4B8E-A219-B48B0DC49AE5}"/>
          </ac:cxnSpMkLst>
        </pc:cxnChg>
        <pc:cxnChg chg="add del mod">
          <ac:chgData name="Radloff, Rex" userId="ecf50740-f69d-4b4c-9b94-98edf5ce36cd" providerId="ADAL" clId="{2C0CE05C-3F71-4C5B-80C1-F686C4A5DC39}" dt="2022-02-28T13:13:47.685" v="5177"/>
          <ac:cxnSpMkLst>
            <pc:docMk/>
            <pc:sldMk cId="1391067356" sldId="550"/>
            <ac:cxnSpMk id="55" creationId="{9EABED3D-296D-4AA3-B3A7-4D97582580C7}"/>
          </ac:cxnSpMkLst>
        </pc:cxnChg>
        <pc:cxnChg chg="add del mod">
          <ac:chgData name="Radloff, Rex" userId="ecf50740-f69d-4b4c-9b94-98edf5ce36cd" providerId="ADAL" clId="{2C0CE05C-3F71-4C5B-80C1-F686C4A5DC39}" dt="2022-02-28T13:13:47.685" v="5177"/>
          <ac:cxnSpMkLst>
            <pc:docMk/>
            <pc:sldMk cId="1391067356" sldId="550"/>
            <ac:cxnSpMk id="56" creationId="{DE071C8F-5507-4D1D-9962-CAFA0F526968}"/>
          </ac:cxnSpMkLst>
        </pc:cxnChg>
      </pc:sldChg>
      <pc:sldChg chg="addSp delSp modSp mod ord modTransition modAnim">
        <pc:chgData name="Radloff, Rex" userId="ecf50740-f69d-4b4c-9b94-98edf5ce36cd" providerId="ADAL" clId="{2C0CE05C-3F71-4C5B-80C1-F686C4A5DC39}" dt="2022-03-08T20:54:34.059" v="12634" actId="14100"/>
        <pc:sldMkLst>
          <pc:docMk/>
          <pc:sldMk cId="271864526" sldId="552"/>
        </pc:sldMkLst>
        <pc:spChg chg="add mod ord">
          <ac:chgData name="Radloff, Rex" userId="ecf50740-f69d-4b4c-9b94-98edf5ce36cd" providerId="ADAL" clId="{2C0CE05C-3F71-4C5B-80C1-F686C4A5DC39}" dt="2022-02-28T13:19:23.619" v="5331" actId="166"/>
          <ac:spMkLst>
            <pc:docMk/>
            <pc:sldMk cId="271864526" sldId="552"/>
            <ac:spMk id="12" creationId="{27ACF97C-0725-4305-8A48-1E8968B5DA08}"/>
          </ac:spMkLst>
        </pc:spChg>
        <pc:spChg chg="add del mod">
          <ac:chgData name="Radloff, Rex" userId="ecf50740-f69d-4b4c-9b94-98edf5ce36cd" providerId="ADAL" clId="{2C0CE05C-3F71-4C5B-80C1-F686C4A5DC39}" dt="2022-02-28T14:29:52.903" v="6506" actId="478"/>
          <ac:spMkLst>
            <pc:docMk/>
            <pc:sldMk cId="271864526" sldId="552"/>
            <ac:spMk id="20" creationId="{756D0658-8CEB-374A-838E-15F667357F21}"/>
          </ac:spMkLst>
        </pc:spChg>
        <pc:spChg chg="add mod">
          <ac:chgData name="Radloff, Rex" userId="ecf50740-f69d-4b4c-9b94-98edf5ce36cd" providerId="ADAL" clId="{2C0CE05C-3F71-4C5B-80C1-F686C4A5DC39}" dt="2022-02-28T14:03:28.117" v="5538" actId="20577"/>
          <ac:spMkLst>
            <pc:docMk/>
            <pc:sldMk cId="271864526" sldId="552"/>
            <ac:spMk id="21" creationId="{98F1B9A7-238F-40FD-83E5-D0AB8B38B548}"/>
          </ac:spMkLst>
        </pc:spChg>
        <pc:spChg chg="add del">
          <ac:chgData name="Radloff, Rex" userId="ecf50740-f69d-4b4c-9b94-98edf5ce36cd" providerId="ADAL" clId="{2C0CE05C-3F71-4C5B-80C1-F686C4A5DC39}" dt="2022-02-28T14:28:13.133" v="6360" actId="478"/>
          <ac:spMkLst>
            <pc:docMk/>
            <pc:sldMk cId="271864526" sldId="552"/>
            <ac:spMk id="22" creationId="{8B1D458B-489C-4F3E-BCD5-D5FE33F97B8F}"/>
          </ac:spMkLst>
        </pc:spChg>
        <pc:spChg chg="add mod">
          <ac:chgData name="Radloff, Rex" userId="ecf50740-f69d-4b4c-9b94-98edf5ce36cd" providerId="ADAL" clId="{2C0CE05C-3F71-4C5B-80C1-F686C4A5DC39}" dt="2022-03-08T20:54:34.059" v="12634" actId="14100"/>
          <ac:spMkLst>
            <pc:docMk/>
            <pc:sldMk cId="271864526" sldId="552"/>
            <ac:spMk id="23" creationId="{8E67DCA9-A2A3-41E3-895E-6F9939528921}"/>
          </ac:spMkLst>
        </pc:spChg>
        <pc:spChg chg="add del mod">
          <ac:chgData name="Radloff, Rex" userId="ecf50740-f69d-4b4c-9b94-98edf5ce36cd" providerId="ADAL" clId="{2C0CE05C-3F71-4C5B-80C1-F686C4A5DC39}" dt="2022-02-28T14:29:53.064" v="6507" actId="478"/>
          <ac:spMkLst>
            <pc:docMk/>
            <pc:sldMk cId="271864526" sldId="552"/>
            <ac:spMk id="60" creationId="{BF32B49A-89CE-F542-BE1B-632ADE8B47BB}"/>
          </ac:spMkLst>
        </pc:spChg>
        <pc:spChg chg="mod">
          <ac:chgData name="Radloff, Rex" userId="ecf50740-f69d-4b4c-9b94-98edf5ce36cd" providerId="ADAL" clId="{2C0CE05C-3F71-4C5B-80C1-F686C4A5DC39}" dt="2022-02-28T14:30:21.200" v="6511" actId="6549"/>
          <ac:spMkLst>
            <pc:docMk/>
            <pc:sldMk cId="271864526" sldId="552"/>
            <ac:spMk id="61" creationId="{8EDB0B81-2B68-9748-B60E-19C5585C0FA8}"/>
          </ac:spMkLst>
        </pc:spChg>
        <pc:graphicFrameChg chg="mod ord">
          <ac:chgData name="Radloff, Rex" userId="ecf50740-f69d-4b4c-9b94-98edf5ce36cd" providerId="ADAL" clId="{2C0CE05C-3F71-4C5B-80C1-F686C4A5DC39}" dt="2022-02-28T14:30:33.155" v="6517" actId="14100"/>
          <ac:graphicFrameMkLst>
            <pc:docMk/>
            <pc:sldMk cId="271864526" sldId="552"/>
            <ac:graphicFrameMk id="17" creationId="{9D2D3ACC-EF67-A54D-8942-C12A0EBE3301}"/>
          </ac:graphicFrameMkLst>
        </pc:graphicFrameChg>
        <pc:cxnChg chg="add mod">
          <ac:chgData name="Radloff, Rex" userId="ecf50740-f69d-4b4c-9b94-98edf5ce36cd" providerId="ADAL" clId="{2C0CE05C-3F71-4C5B-80C1-F686C4A5DC39}" dt="2022-02-28T14:30:32.444" v="6516" actId="14100"/>
          <ac:cxnSpMkLst>
            <pc:docMk/>
            <pc:sldMk cId="271864526" sldId="552"/>
            <ac:cxnSpMk id="11" creationId="{196CCDC0-E867-4E62-884D-5BD4FF07F5A5}"/>
          </ac:cxnSpMkLst>
        </pc:cxnChg>
        <pc:cxnChg chg="add mod">
          <ac:chgData name="Radloff, Rex" userId="ecf50740-f69d-4b4c-9b94-98edf5ce36cd" providerId="ADAL" clId="{2C0CE05C-3F71-4C5B-80C1-F686C4A5DC39}" dt="2022-02-28T13:17:10.093" v="5204" actId="14100"/>
          <ac:cxnSpMkLst>
            <pc:docMk/>
            <pc:sldMk cId="271864526" sldId="552"/>
            <ac:cxnSpMk id="13" creationId="{96E7E771-FBBD-4C76-842A-CCACB238870A}"/>
          </ac:cxnSpMkLst>
        </pc:cxnChg>
        <pc:cxnChg chg="add mod">
          <ac:chgData name="Radloff, Rex" userId="ecf50740-f69d-4b4c-9b94-98edf5ce36cd" providerId="ADAL" clId="{2C0CE05C-3F71-4C5B-80C1-F686C4A5DC39}" dt="2022-02-28T13:18:56.643" v="5327" actId="14100"/>
          <ac:cxnSpMkLst>
            <pc:docMk/>
            <pc:sldMk cId="271864526" sldId="552"/>
            <ac:cxnSpMk id="16" creationId="{79601C1A-2B0B-4237-8EE8-5A55BD50A38F}"/>
          </ac:cxnSpMkLst>
        </pc:cxnChg>
      </pc:sldChg>
      <pc:sldChg chg="addSp delSp modSp add mod ord modTransition delAnim modAnim">
        <pc:chgData name="Radloff, Rex" userId="ecf50740-f69d-4b4c-9b94-98edf5ce36cd" providerId="ADAL" clId="{2C0CE05C-3F71-4C5B-80C1-F686C4A5DC39}" dt="2022-03-08T21:16:23.944" v="12905" actId="20577"/>
        <pc:sldMkLst>
          <pc:docMk/>
          <pc:sldMk cId="3992849669" sldId="553"/>
        </pc:sldMkLst>
        <pc:spChg chg="mod">
          <ac:chgData name="Radloff, Rex" userId="ecf50740-f69d-4b4c-9b94-98edf5ce36cd" providerId="ADAL" clId="{2C0CE05C-3F71-4C5B-80C1-F686C4A5DC39}" dt="2022-03-08T21:14:49.896" v="12888" actId="20577"/>
          <ac:spMkLst>
            <pc:docMk/>
            <pc:sldMk cId="3992849669" sldId="553"/>
            <ac:spMk id="2" creationId="{639DE08E-E552-4942-AF1E-281E9D413076}"/>
          </ac:spMkLst>
        </pc:spChg>
        <pc:spChg chg="add del mod">
          <ac:chgData name="Radloff, Rex" userId="ecf50740-f69d-4b4c-9b94-98edf5ce36cd" providerId="ADAL" clId="{2C0CE05C-3F71-4C5B-80C1-F686C4A5DC39}" dt="2022-03-08T21:14:41.456" v="12866" actId="478"/>
          <ac:spMkLst>
            <pc:docMk/>
            <pc:sldMk cId="3992849669" sldId="553"/>
            <ac:spMk id="3" creationId="{093DA96B-2D31-4E0E-AB57-9407B29AE3D6}"/>
          </ac:spMkLst>
        </pc:spChg>
        <pc:spChg chg="add del mod">
          <ac:chgData name="Radloff, Rex" userId="ecf50740-f69d-4b4c-9b94-98edf5ce36cd" providerId="ADAL" clId="{2C0CE05C-3F71-4C5B-80C1-F686C4A5DC39}" dt="2022-02-28T12:16:10.285" v="4647" actId="478"/>
          <ac:spMkLst>
            <pc:docMk/>
            <pc:sldMk cId="3992849669" sldId="553"/>
            <ac:spMk id="3" creationId="{B7CF40A8-7065-43DE-A482-934AD6C829F6}"/>
          </ac:spMkLst>
        </pc:spChg>
        <pc:spChg chg="del mod">
          <ac:chgData name="Radloff, Rex" userId="ecf50740-f69d-4b4c-9b94-98edf5ce36cd" providerId="ADAL" clId="{2C0CE05C-3F71-4C5B-80C1-F686C4A5DC39}" dt="2022-03-08T20:42:54.479" v="12287" actId="478"/>
          <ac:spMkLst>
            <pc:docMk/>
            <pc:sldMk cId="3992849669" sldId="553"/>
            <ac:spMk id="4" creationId="{EB275BE4-392C-44EB-8F07-37018876FA4A}"/>
          </ac:spMkLst>
        </pc:spChg>
        <pc:spChg chg="del mod">
          <ac:chgData name="Radloff, Rex" userId="ecf50740-f69d-4b4c-9b94-98edf5ce36cd" providerId="ADAL" clId="{2C0CE05C-3F71-4C5B-80C1-F686C4A5DC39}" dt="2022-03-02T21:53:29.131" v="9082" actId="478"/>
          <ac:spMkLst>
            <pc:docMk/>
            <pc:sldMk cId="3992849669" sldId="553"/>
            <ac:spMk id="5" creationId="{09E77F72-5BBF-4E6C-A349-9AC27EE9421F}"/>
          </ac:spMkLst>
        </pc:spChg>
        <pc:spChg chg="del">
          <ac:chgData name="Radloff, Rex" userId="ecf50740-f69d-4b4c-9b94-98edf5ce36cd" providerId="ADAL" clId="{2C0CE05C-3F71-4C5B-80C1-F686C4A5DC39}" dt="2022-02-28T12:16:05.237" v="4645" actId="478"/>
          <ac:spMkLst>
            <pc:docMk/>
            <pc:sldMk cId="3992849669" sldId="553"/>
            <ac:spMk id="11" creationId="{8DC51572-B45F-4361-930D-621A00EC46DE}"/>
          </ac:spMkLst>
        </pc:spChg>
        <pc:graphicFrameChg chg="add mod modGraphic">
          <ac:chgData name="Radloff, Rex" userId="ecf50740-f69d-4b4c-9b94-98edf5ce36cd" providerId="ADAL" clId="{2C0CE05C-3F71-4C5B-80C1-F686C4A5DC39}" dt="2022-03-08T21:16:23.944" v="12905" actId="20577"/>
          <ac:graphicFrameMkLst>
            <pc:docMk/>
            <pc:sldMk cId="3992849669" sldId="553"/>
            <ac:graphicFrameMk id="6" creationId="{0B4F98E3-C34A-4527-88DF-B8D05810D6A5}"/>
          </ac:graphicFrameMkLst>
        </pc:graphicFrameChg>
        <pc:graphicFrameChg chg="del">
          <ac:chgData name="Radloff, Rex" userId="ecf50740-f69d-4b4c-9b94-98edf5ce36cd" providerId="ADAL" clId="{2C0CE05C-3F71-4C5B-80C1-F686C4A5DC39}" dt="2022-02-28T12:05:48.112" v="4085" actId="478"/>
          <ac:graphicFrameMkLst>
            <pc:docMk/>
            <pc:sldMk cId="3992849669" sldId="553"/>
            <ac:graphicFrameMk id="9" creationId="{123FE327-4EB2-4091-9961-3C5F6620F5E5}"/>
          </ac:graphicFrameMkLst>
        </pc:graphicFrameChg>
        <pc:picChg chg="add del mod">
          <ac:chgData name="Radloff, Rex" userId="ecf50740-f69d-4b4c-9b94-98edf5ce36cd" providerId="ADAL" clId="{2C0CE05C-3F71-4C5B-80C1-F686C4A5DC39}" dt="2022-03-08T21:12:08.678" v="12786" actId="478"/>
          <ac:picMkLst>
            <pc:docMk/>
            <pc:sldMk cId="3992849669" sldId="553"/>
            <ac:picMk id="5" creationId="{DB21607A-E711-4B41-BDCF-51646AADD778}"/>
          </ac:picMkLst>
        </pc:picChg>
      </pc:sldChg>
      <pc:sldChg chg="modSp add mod ord modAnim">
        <pc:chgData name="Radloff, Rex" userId="ecf50740-f69d-4b4c-9b94-98edf5ce36cd" providerId="ADAL" clId="{2C0CE05C-3F71-4C5B-80C1-F686C4A5DC39}" dt="2022-02-28T14:29:13.431" v="6495" actId="20577"/>
        <pc:sldMkLst>
          <pc:docMk/>
          <pc:sldMk cId="594550151" sldId="554"/>
        </pc:sldMkLst>
        <pc:spChg chg="mod">
          <ac:chgData name="Radloff, Rex" userId="ecf50740-f69d-4b4c-9b94-98edf5ce36cd" providerId="ADAL" clId="{2C0CE05C-3F71-4C5B-80C1-F686C4A5DC39}" dt="2022-02-28T14:06:38.998" v="5674" actId="20577"/>
          <ac:spMkLst>
            <pc:docMk/>
            <pc:sldMk cId="594550151" sldId="554"/>
            <ac:spMk id="3" creationId="{522270C5-24DA-4D98-9C2B-E99DA70C9EA9}"/>
          </ac:spMkLst>
        </pc:spChg>
        <pc:spChg chg="mod">
          <ac:chgData name="Radloff, Rex" userId="ecf50740-f69d-4b4c-9b94-98edf5ce36cd" providerId="ADAL" clId="{2C0CE05C-3F71-4C5B-80C1-F686C4A5DC39}" dt="2022-02-28T14:29:13.431" v="6495" actId="20577"/>
          <ac:spMkLst>
            <pc:docMk/>
            <pc:sldMk cId="594550151" sldId="554"/>
            <ac:spMk id="10" creationId="{E455C586-997D-4BA6-BE4C-FE1F30DF464C}"/>
          </ac:spMkLst>
        </pc:spChg>
      </pc:sldChg>
      <pc:sldChg chg="addSp delSp modSp mod delAnim modAnim">
        <pc:chgData name="Radloff, Rex" userId="ecf50740-f69d-4b4c-9b94-98edf5ce36cd" providerId="ADAL" clId="{2C0CE05C-3F71-4C5B-80C1-F686C4A5DC39}" dt="2022-03-08T20:54:08.694" v="12633" actId="20577"/>
        <pc:sldMkLst>
          <pc:docMk/>
          <pc:sldMk cId="3557243987" sldId="555"/>
        </pc:sldMkLst>
        <pc:spChg chg="mod">
          <ac:chgData name="Radloff, Rex" userId="ecf50740-f69d-4b4c-9b94-98edf5ce36cd" providerId="ADAL" clId="{2C0CE05C-3F71-4C5B-80C1-F686C4A5DC39}" dt="2022-03-08T20:54:08.694" v="12633" actId="20577"/>
          <ac:spMkLst>
            <pc:docMk/>
            <pc:sldMk cId="3557243987" sldId="555"/>
            <ac:spMk id="2" creationId="{639DE08E-E552-4942-AF1E-281E9D413076}"/>
          </ac:spMkLst>
        </pc:spChg>
        <pc:spChg chg="del">
          <ac:chgData name="Radloff, Rex" userId="ecf50740-f69d-4b4c-9b94-98edf5ce36cd" providerId="ADAL" clId="{2C0CE05C-3F71-4C5B-80C1-F686C4A5DC39}" dt="2022-02-28T14:19:50.094" v="6095" actId="478"/>
          <ac:spMkLst>
            <pc:docMk/>
            <pc:sldMk cId="3557243987" sldId="555"/>
            <ac:spMk id="8" creationId="{591024BF-3825-4747-88CD-BDAEC9EF458C}"/>
          </ac:spMkLst>
        </pc:spChg>
        <pc:spChg chg="add mod">
          <ac:chgData name="Radloff, Rex" userId="ecf50740-f69d-4b4c-9b94-98edf5ce36cd" providerId="ADAL" clId="{2C0CE05C-3F71-4C5B-80C1-F686C4A5DC39}" dt="2022-03-02T22:15:36.220" v="9224" actId="1076"/>
          <ac:spMkLst>
            <pc:docMk/>
            <pc:sldMk cId="3557243987" sldId="555"/>
            <ac:spMk id="9" creationId="{4491C7D4-006E-4253-9BF2-759BCFB2889D}"/>
          </ac:spMkLst>
        </pc:spChg>
        <pc:spChg chg="del">
          <ac:chgData name="Radloff, Rex" userId="ecf50740-f69d-4b4c-9b94-98edf5ce36cd" providerId="ADAL" clId="{2C0CE05C-3F71-4C5B-80C1-F686C4A5DC39}" dt="2022-02-28T14:19:43.128" v="6091" actId="478"/>
          <ac:spMkLst>
            <pc:docMk/>
            <pc:sldMk cId="3557243987" sldId="555"/>
            <ac:spMk id="10" creationId="{E6BBFD34-2B36-4AC4-A100-5E6707EEF229}"/>
          </ac:spMkLst>
        </pc:spChg>
        <pc:spChg chg="add mod">
          <ac:chgData name="Radloff, Rex" userId="ecf50740-f69d-4b4c-9b94-98edf5ce36cd" providerId="ADAL" clId="{2C0CE05C-3F71-4C5B-80C1-F686C4A5DC39}" dt="2022-02-28T14:24:37.205" v="6142" actId="14100"/>
          <ac:spMkLst>
            <pc:docMk/>
            <pc:sldMk cId="3557243987" sldId="555"/>
            <ac:spMk id="13" creationId="{546B7B1D-7C26-4E78-9911-FE87B9429A54}"/>
          </ac:spMkLst>
        </pc:spChg>
        <pc:spChg chg="add mod">
          <ac:chgData name="Radloff, Rex" userId="ecf50740-f69d-4b4c-9b94-98edf5ce36cd" providerId="ADAL" clId="{2C0CE05C-3F71-4C5B-80C1-F686C4A5DC39}" dt="2022-02-28T14:24:54.799" v="6148" actId="14100"/>
          <ac:spMkLst>
            <pc:docMk/>
            <pc:sldMk cId="3557243987" sldId="555"/>
            <ac:spMk id="14" creationId="{F4089921-5350-49F4-9404-3BAF78066CF2}"/>
          </ac:spMkLst>
        </pc:spChg>
        <pc:spChg chg="del">
          <ac:chgData name="Radloff, Rex" userId="ecf50740-f69d-4b4c-9b94-98edf5ce36cd" providerId="ADAL" clId="{2C0CE05C-3F71-4C5B-80C1-F686C4A5DC39}" dt="2022-02-28T14:19:46.296" v="6093" actId="478"/>
          <ac:spMkLst>
            <pc:docMk/>
            <pc:sldMk cId="3557243987" sldId="555"/>
            <ac:spMk id="15" creationId="{E7DC174B-F1D9-4266-852E-C7CCC650B0E6}"/>
          </ac:spMkLst>
        </pc:spChg>
        <pc:spChg chg="add mod">
          <ac:chgData name="Radloff, Rex" userId="ecf50740-f69d-4b4c-9b94-98edf5ce36cd" providerId="ADAL" clId="{2C0CE05C-3F71-4C5B-80C1-F686C4A5DC39}" dt="2022-02-28T14:25:10.214" v="6153" actId="14100"/>
          <ac:spMkLst>
            <pc:docMk/>
            <pc:sldMk cId="3557243987" sldId="555"/>
            <ac:spMk id="16" creationId="{91D10A5F-01A7-4A82-9969-A8E630D1FCD2}"/>
          </ac:spMkLst>
        </pc:spChg>
        <pc:graphicFrameChg chg="del modGraphic">
          <ac:chgData name="Radloff, Rex" userId="ecf50740-f69d-4b4c-9b94-98edf5ce36cd" providerId="ADAL" clId="{2C0CE05C-3F71-4C5B-80C1-F686C4A5DC39}" dt="2022-02-28T14:19:48.468" v="6094" actId="478"/>
          <ac:graphicFrameMkLst>
            <pc:docMk/>
            <pc:sldMk cId="3557243987" sldId="555"/>
            <ac:graphicFrameMk id="9" creationId="{123FE327-4EB2-4091-9961-3C5F6620F5E5}"/>
          </ac:graphicFrameMkLst>
        </pc:graphicFrameChg>
        <pc:graphicFrameChg chg="add mod modGraphic">
          <ac:chgData name="Radloff, Rex" userId="ecf50740-f69d-4b4c-9b94-98edf5ce36cd" providerId="ADAL" clId="{2C0CE05C-3F71-4C5B-80C1-F686C4A5DC39}" dt="2022-02-28T14:31:53.535" v="6522" actId="20577"/>
          <ac:graphicFrameMkLst>
            <pc:docMk/>
            <pc:sldMk cId="3557243987" sldId="555"/>
            <ac:graphicFrameMk id="12" creationId="{99A0A25E-B102-4212-87E3-BB989941FD3E}"/>
          </ac:graphicFrameMkLst>
        </pc:graphicFrameChg>
        <pc:picChg chg="add mod">
          <ac:chgData name="Radloff, Rex" userId="ecf50740-f69d-4b4c-9b94-98edf5ce36cd" providerId="ADAL" clId="{2C0CE05C-3F71-4C5B-80C1-F686C4A5DC39}" dt="2022-03-02T22:15:31.476" v="9222" actId="1076"/>
          <ac:picMkLst>
            <pc:docMk/>
            <pc:sldMk cId="3557243987" sldId="555"/>
            <ac:picMk id="11" creationId="{416C92FE-56DD-4105-A424-5A6E80036907}"/>
          </ac:picMkLst>
        </pc:picChg>
      </pc:sldChg>
      <pc:sldChg chg="addSp delSp modSp add del mod delAnim modAnim">
        <pc:chgData name="Radloff, Rex" userId="ecf50740-f69d-4b4c-9b94-98edf5ce36cd" providerId="ADAL" clId="{2C0CE05C-3F71-4C5B-80C1-F686C4A5DC39}" dt="2022-03-08T21:29:02.431" v="13196" actId="403"/>
        <pc:sldMkLst>
          <pc:docMk/>
          <pc:sldMk cId="3732965150" sldId="556"/>
        </pc:sldMkLst>
        <pc:spChg chg="mod">
          <ac:chgData name="Radloff, Rex" userId="ecf50740-f69d-4b4c-9b94-98edf5ce36cd" providerId="ADAL" clId="{2C0CE05C-3F71-4C5B-80C1-F686C4A5DC39}" dt="2022-02-28T14:40:47.448" v="6601" actId="20577"/>
          <ac:spMkLst>
            <pc:docMk/>
            <pc:sldMk cId="3732965150" sldId="556"/>
            <ac:spMk id="2" creationId="{02FF06BB-5585-4888-89A5-558E5689B783}"/>
          </ac:spMkLst>
        </pc:spChg>
        <pc:spChg chg="add mod">
          <ac:chgData name="Radloff, Rex" userId="ecf50740-f69d-4b4c-9b94-98edf5ce36cd" providerId="ADAL" clId="{2C0CE05C-3F71-4C5B-80C1-F686C4A5DC39}" dt="2022-03-08T21:29:02.431" v="13196" actId="403"/>
          <ac:spMkLst>
            <pc:docMk/>
            <pc:sldMk cId="3732965150" sldId="556"/>
            <ac:spMk id="4" creationId="{58617D74-09FE-4BE1-9700-039D949CA155}"/>
          </ac:spMkLst>
        </pc:spChg>
        <pc:spChg chg="add del mod">
          <ac:chgData name="Radloff, Rex" userId="ecf50740-f69d-4b4c-9b94-98edf5ce36cd" providerId="ADAL" clId="{2C0CE05C-3F71-4C5B-80C1-F686C4A5DC39}" dt="2022-02-28T14:51:01.847" v="7767" actId="478"/>
          <ac:spMkLst>
            <pc:docMk/>
            <pc:sldMk cId="3732965150" sldId="556"/>
            <ac:spMk id="8" creationId="{DBB2C82D-808D-4489-824C-24A1907E883E}"/>
          </ac:spMkLst>
        </pc:spChg>
        <pc:spChg chg="del mod">
          <ac:chgData name="Radloff, Rex" userId="ecf50740-f69d-4b4c-9b94-98edf5ce36cd" providerId="ADAL" clId="{2C0CE05C-3F71-4C5B-80C1-F686C4A5DC39}" dt="2022-02-28T14:36:36.427" v="6568" actId="478"/>
          <ac:spMkLst>
            <pc:docMk/>
            <pc:sldMk cId="3732965150" sldId="556"/>
            <ac:spMk id="9" creationId="{1E1EE939-CA46-4F9F-811E-687D11C81F60}"/>
          </ac:spMkLst>
        </pc:spChg>
        <pc:spChg chg="del mod">
          <ac:chgData name="Radloff, Rex" userId="ecf50740-f69d-4b4c-9b94-98edf5ce36cd" providerId="ADAL" clId="{2C0CE05C-3F71-4C5B-80C1-F686C4A5DC39}" dt="2022-02-28T14:36:33.738" v="6567" actId="478"/>
          <ac:spMkLst>
            <pc:docMk/>
            <pc:sldMk cId="3732965150" sldId="556"/>
            <ac:spMk id="11" creationId="{479ACFB7-3497-4215-A20C-8F94A8E28DA6}"/>
          </ac:spMkLst>
        </pc:spChg>
        <pc:graphicFrameChg chg="del">
          <ac:chgData name="Radloff, Rex" userId="ecf50740-f69d-4b4c-9b94-98edf5ce36cd" providerId="ADAL" clId="{2C0CE05C-3F71-4C5B-80C1-F686C4A5DC39}" dt="2022-02-28T14:36:26.131" v="6562" actId="478"/>
          <ac:graphicFrameMkLst>
            <pc:docMk/>
            <pc:sldMk cId="3732965150" sldId="556"/>
            <ac:graphicFrameMk id="3" creationId="{F180364E-50A8-4E22-9D3D-E0ECDD7DDE96}"/>
          </ac:graphicFrameMkLst>
        </pc:graphicFrameChg>
        <pc:cxnChg chg="del">
          <ac:chgData name="Radloff, Rex" userId="ecf50740-f69d-4b4c-9b94-98edf5ce36cd" providerId="ADAL" clId="{2C0CE05C-3F71-4C5B-80C1-F686C4A5DC39}" dt="2022-02-28T14:36:28.676" v="6564" actId="478"/>
          <ac:cxnSpMkLst>
            <pc:docMk/>
            <pc:sldMk cId="3732965150" sldId="556"/>
            <ac:cxnSpMk id="5" creationId="{152F0743-6592-4B7B-815F-7027E94CC011}"/>
          </ac:cxnSpMkLst>
        </pc:cxnChg>
        <pc:cxnChg chg="del">
          <ac:chgData name="Radloff, Rex" userId="ecf50740-f69d-4b4c-9b94-98edf5ce36cd" providerId="ADAL" clId="{2C0CE05C-3F71-4C5B-80C1-F686C4A5DC39}" dt="2022-02-28T14:36:31.581" v="6565" actId="478"/>
          <ac:cxnSpMkLst>
            <pc:docMk/>
            <pc:sldMk cId="3732965150" sldId="556"/>
            <ac:cxnSpMk id="7" creationId="{E836BAD5-4866-40B9-8116-60D98E833D69}"/>
          </ac:cxnSpMkLst>
        </pc:cxnChg>
      </pc:sldChg>
      <pc:sldChg chg="addSp delSp modSp add mod delAnim">
        <pc:chgData name="Radloff, Rex" userId="ecf50740-f69d-4b4c-9b94-98edf5ce36cd" providerId="ADAL" clId="{2C0CE05C-3F71-4C5B-80C1-F686C4A5DC39}" dt="2022-03-02T21:39:47.574" v="8740" actId="20577"/>
        <pc:sldMkLst>
          <pc:docMk/>
          <pc:sldMk cId="1907937981" sldId="557"/>
        </pc:sldMkLst>
        <pc:spChg chg="mod">
          <ac:chgData name="Radloff, Rex" userId="ecf50740-f69d-4b4c-9b94-98edf5ce36cd" providerId="ADAL" clId="{2C0CE05C-3F71-4C5B-80C1-F686C4A5DC39}" dt="2022-03-02T21:39:47.574" v="8740" actId="20577"/>
          <ac:spMkLst>
            <pc:docMk/>
            <pc:sldMk cId="1907937981" sldId="557"/>
            <ac:spMk id="2" creationId="{02FF06BB-5585-4888-89A5-558E5689B783}"/>
          </ac:spMkLst>
        </pc:spChg>
        <pc:spChg chg="del">
          <ac:chgData name="Radloff, Rex" userId="ecf50740-f69d-4b4c-9b94-98edf5ce36cd" providerId="ADAL" clId="{2C0CE05C-3F71-4C5B-80C1-F686C4A5DC39}" dt="2022-03-02T17:50:30.644" v="8104" actId="478"/>
          <ac:spMkLst>
            <pc:docMk/>
            <pc:sldMk cId="1907937981" sldId="557"/>
            <ac:spMk id="4" creationId="{58617D74-09FE-4BE1-9700-039D949CA155}"/>
          </ac:spMkLst>
        </pc:spChg>
        <pc:spChg chg="add mod ord">
          <ac:chgData name="Radloff, Rex" userId="ecf50740-f69d-4b4c-9b94-98edf5ce36cd" providerId="ADAL" clId="{2C0CE05C-3F71-4C5B-80C1-F686C4A5DC39}" dt="2022-03-02T21:19:51.974" v="8200" actId="1076"/>
          <ac:spMkLst>
            <pc:docMk/>
            <pc:sldMk cId="1907937981" sldId="557"/>
            <ac:spMk id="5" creationId="{A5408269-4A3B-40FB-A9E1-42E844B50173}"/>
          </ac:spMkLst>
        </pc:spChg>
        <pc:spChg chg="add del">
          <ac:chgData name="Radloff, Rex" userId="ecf50740-f69d-4b4c-9b94-98edf5ce36cd" providerId="ADAL" clId="{2C0CE05C-3F71-4C5B-80C1-F686C4A5DC39}" dt="2022-03-02T17:55:58.851" v="8152" actId="22"/>
          <ac:spMkLst>
            <pc:docMk/>
            <pc:sldMk cId="1907937981" sldId="557"/>
            <ac:spMk id="7" creationId="{AC679479-5C1D-4712-A528-391CE8089F70}"/>
          </ac:spMkLst>
        </pc:spChg>
        <pc:spChg chg="add mod ord">
          <ac:chgData name="Radloff, Rex" userId="ecf50740-f69d-4b4c-9b94-98edf5ce36cd" providerId="ADAL" clId="{2C0CE05C-3F71-4C5B-80C1-F686C4A5DC39}" dt="2022-03-02T21:20:23.653" v="8203" actId="1076"/>
          <ac:spMkLst>
            <pc:docMk/>
            <pc:sldMk cId="1907937981" sldId="557"/>
            <ac:spMk id="9" creationId="{B81AA1F2-193B-4173-9CCC-784A6206B10A}"/>
          </ac:spMkLst>
        </pc:spChg>
        <pc:spChg chg="add mod">
          <ac:chgData name="Radloff, Rex" userId="ecf50740-f69d-4b4c-9b94-98edf5ce36cd" providerId="ADAL" clId="{2C0CE05C-3F71-4C5B-80C1-F686C4A5DC39}" dt="2022-03-02T17:58:33.179" v="8188" actId="208"/>
          <ac:spMkLst>
            <pc:docMk/>
            <pc:sldMk cId="1907937981" sldId="557"/>
            <ac:spMk id="10" creationId="{D9C2658E-BC3C-4106-B3BD-F446611A2EBD}"/>
          </ac:spMkLst>
        </pc:spChg>
      </pc:sldChg>
      <pc:sldChg chg="add del">
        <pc:chgData name="Radloff, Rex" userId="ecf50740-f69d-4b4c-9b94-98edf5ce36cd" providerId="ADAL" clId="{2C0CE05C-3F71-4C5B-80C1-F686C4A5DC39}" dt="2022-03-02T17:50:34.599" v="8106"/>
        <pc:sldMkLst>
          <pc:docMk/>
          <pc:sldMk cId="2876790160" sldId="558"/>
        </pc:sldMkLst>
      </pc:sldChg>
    </pc:docChg>
  </pc:docChgLst>
  <pc:docChgLst>
    <pc:chgData name="Radloff, Rex" userId="ecf50740-f69d-4b4c-9b94-98edf5ce36cd" providerId="ADAL" clId="{B6E597B2-8980-4DF4-8580-DEBE26C32BD1}"/>
    <pc:docChg chg="undo redo custSel addSld delSld modSld sldOrd delMainMaster">
      <pc:chgData name="Radloff, Rex" userId="ecf50740-f69d-4b4c-9b94-98edf5ce36cd" providerId="ADAL" clId="{B6E597B2-8980-4DF4-8580-DEBE26C32BD1}" dt="2022-09-15T21:28:49.663" v="1073" actId="1076"/>
      <pc:docMkLst>
        <pc:docMk/>
      </pc:docMkLst>
      <pc:sldChg chg="del">
        <pc:chgData name="Radloff, Rex" userId="ecf50740-f69d-4b4c-9b94-98edf5ce36cd" providerId="ADAL" clId="{B6E597B2-8980-4DF4-8580-DEBE26C32BD1}" dt="2022-09-15T19:54:43.892" v="136" actId="2696"/>
        <pc:sldMkLst>
          <pc:docMk/>
          <pc:sldMk cId="2639053134" sldId="257"/>
        </pc:sldMkLst>
      </pc:sldChg>
      <pc:sldChg chg="modSp">
        <pc:chgData name="Radloff, Rex" userId="ecf50740-f69d-4b4c-9b94-98edf5ce36cd" providerId="ADAL" clId="{B6E597B2-8980-4DF4-8580-DEBE26C32BD1}" dt="2022-09-15T19:54:24.557" v="135" actId="20577"/>
        <pc:sldMkLst>
          <pc:docMk/>
          <pc:sldMk cId="0" sldId="262"/>
        </pc:sldMkLst>
        <pc:spChg chg="mod">
          <ac:chgData name="Radloff, Rex" userId="ecf50740-f69d-4b4c-9b94-98edf5ce36cd" providerId="ADAL" clId="{B6E597B2-8980-4DF4-8580-DEBE26C32BD1}" dt="2022-09-15T19:52:15.013" v="114" actId="6549"/>
          <ac:spMkLst>
            <pc:docMk/>
            <pc:sldMk cId="0" sldId="262"/>
            <ac:spMk id="2" creationId="{32C17636-16EB-4AC0-8788-105ABDB089E1}"/>
          </ac:spMkLst>
        </pc:spChg>
        <pc:spChg chg="mod">
          <ac:chgData name="Radloff, Rex" userId="ecf50740-f69d-4b4c-9b94-98edf5ce36cd" providerId="ADAL" clId="{B6E597B2-8980-4DF4-8580-DEBE26C32BD1}" dt="2022-09-15T19:54:24.557" v="135" actId="20577"/>
          <ac:spMkLst>
            <pc:docMk/>
            <pc:sldMk cId="0" sldId="262"/>
            <ac:spMk id="7" creationId="{39452921-2A05-46CA-8703-B083C4122A3D}"/>
          </ac:spMkLst>
        </pc:spChg>
        <pc:spChg chg="mod">
          <ac:chgData name="Radloff, Rex" userId="ecf50740-f69d-4b4c-9b94-98edf5ce36cd" providerId="ADAL" clId="{B6E597B2-8980-4DF4-8580-DEBE26C32BD1}" dt="2022-09-15T19:54:11.266" v="130" actId="20577"/>
          <ac:spMkLst>
            <pc:docMk/>
            <pc:sldMk cId="0" sldId="262"/>
            <ac:spMk id="8" creationId="{078F166E-8B5B-4180-81CF-339F1F03AD85}"/>
          </ac:spMkLst>
        </pc:spChg>
      </pc:sldChg>
      <pc:sldChg chg="del">
        <pc:chgData name="Radloff, Rex" userId="ecf50740-f69d-4b4c-9b94-98edf5ce36cd" providerId="ADAL" clId="{B6E597B2-8980-4DF4-8580-DEBE26C32BD1}" dt="2022-09-15T19:40:46.928" v="84" actId="2696"/>
        <pc:sldMkLst>
          <pc:docMk/>
          <pc:sldMk cId="2746369925" sldId="559"/>
        </pc:sldMkLst>
      </pc:sldChg>
      <pc:sldChg chg="addSp delSp modSp mod">
        <pc:chgData name="Radloff, Rex" userId="ecf50740-f69d-4b4c-9b94-98edf5ce36cd" providerId="ADAL" clId="{B6E597B2-8980-4DF4-8580-DEBE26C32BD1}" dt="2022-09-15T21:28:49.663" v="1073" actId="1076"/>
        <pc:sldMkLst>
          <pc:docMk/>
          <pc:sldMk cId="3124647320" sldId="580"/>
        </pc:sldMkLst>
        <pc:picChg chg="add del mod">
          <ac:chgData name="Radloff, Rex" userId="ecf50740-f69d-4b4c-9b94-98edf5ce36cd" providerId="ADAL" clId="{B6E597B2-8980-4DF4-8580-DEBE26C32BD1}" dt="2022-09-15T21:28:43.293" v="1068" actId="478"/>
          <ac:picMkLst>
            <pc:docMk/>
            <pc:sldMk cId="3124647320" sldId="580"/>
            <ac:picMk id="3" creationId="{1C7C962C-FBB6-676E-64DE-B789197B8442}"/>
          </ac:picMkLst>
        </pc:picChg>
        <pc:picChg chg="add mod">
          <ac:chgData name="Radloff, Rex" userId="ecf50740-f69d-4b4c-9b94-98edf5ce36cd" providerId="ADAL" clId="{B6E597B2-8980-4DF4-8580-DEBE26C32BD1}" dt="2022-09-15T21:28:49.663" v="1073" actId="1076"/>
          <ac:picMkLst>
            <pc:docMk/>
            <pc:sldMk cId="3124647320" sldId="580"/>
            <ac:picMk id="5" creationId="{376A6596-9BFE-E973-F257-C799F9E547E1}"/>
          </ac:picMkLst>
        </pc:picChg>
        <pc:picChg chg="del">
          <ac:chgData name="Radloff, Rex" userId="ecf50740-f69d-4b4c-9b94-98edf5ce36cd" providerId="ADAL" clId="{B6E597B2-8980-4DF4-8580-DEBE26C32BD1}" dt="2022-09-15T19:37:21.001" v="0" actId="478"/>
          <ac:picMkLst>
            <pc:docMk/>
            <pc:sldMk cId="3124647320" sldId="580"/>
            <ac:picMk id="9" creationId="{B68C18A3-FABF-74E1-6F2C-74E59794A1BE}"/>
          </ac:picMkLst>
        </pc:picChg>
      </pc:sldChg>
      <pc:sldChg chg="addSp delSp modSp mod">
        <pc:chgData name="Radloff, Rex" userId="ecf50740-f69d-4b4c-9b94-98edf5ce36cd" providerId="ADAL" clId="{B6E597B2-8980-4DF4-8580-DEBE26C32BD1}" dt="2022-09-15T19:42:19.572" v="90" actId="1076"/>
        <pc:sldMkLst>
          <pc:docMk/>
          <pc:sldMk cId="3971005596" sldId="583"/>
        </pc:sldMkLst>
        <pc:picChg chg="add mod">
          <ac:chgData name="Radloff, Rex" userId="ecf50740-f69d-4b4c-9b94-98edf5ce36cd" providerId="ADAL" clId="{B6E597B2-8980-4DF4-8580-DEBE26C32BD1}" dt="2022-09-15T19:42:19.572" v="90" actId="1076"/>
          <ac:picMkLst>
            <pc:docMk/>
            <pc:sldMk cId="3971005596" sldId="583"/>
            <ac:picMk id="3" creationId="{B04C7F10-3E06-1429-1DE0-DE783F7E3252}"/>
          </ac:picMkLst>
        </pc:picChg>
        <pc:picChg chg="del">
          <ac:chgData name="Radloff, Rex" userId="ecf50740-f69d-4b4c-9b94-98edf5ce36cd" providerId="ADAL" clId="{B6E597B2-8980-4DF4-8580-DEBE26C32BD1}" dt="2022-09-15T19:42:14.076" v="87" actId="478"/>
          <ac:picMkLst>
            <pc:docMk/>
            <pc:sldMk cId="3971005596" sldId="583"/>
            <ac:picMk id="4" creationId="{E8411BB8-AAD9-5DE0-3D71-01782A607A3D}"/>
          </ac:picMkLst>
        </pc:picChg>
      </pc:sldChg>
      <pc:sldChg chg="del">
        <pc:chgData name="Radloff, Rex" userId="ecf50740-f69d-4b4c-9b94-98edf5ce36cd" providerId="ADAL" clId="{B6E597B2-8980-4DF4-8580-DEBE26C32BD1}" dt="2022-09-15T19:42:47.560" v="95" actId="2696"/>
        <pc:sldMkLst>
          <pc:docMk/>
          <pc:sldMk cId="926819952" sldId="585"/>
        </pc:sldMkLst>
      </pc:sldChg>
      <pc:sldChg chg="modSp mod ord">
        <pc:chgData name="Radloff, Rex" userId="ecf50740-f69d-4b4c-9b94-98edf5ce36cd" providerId="ADAL" clId="{B6E597B2-8980-4DF4-8580-DEBE26C32BD1}" dt="2022-09-15T19:55:46.604" v="152"/>
        <pc:sldMkLst>
          <pc:docMk/>
          <pc:sldMk cId="116100968" sldId="589"/>
        </pc:sldMkLst>
        <pc:spChg chg="mod">
          <ac:chgData name="Radloff, Rex" userId="ecf50740-f69d-4b4c-9b94-98edf5ce36cd" providerId="ADAL" clId="{B6E597B2-8980-4DF4-8580-DEBE26C32BD1}" dt="2022-09-15T19:40:34.626" v="83" actId="20577"/>
          <ac:spMkLst>
            <pc:docMk/>
            <pc:sldMk cId="116100968" sldId="589"/>
            <ac:spMk id="2" creationId="{3D4D749D-48D0-F373-B3C9-4B8F5055F36E}"/>
          </ac:spMkLst>
        </pc:spChg>
      </pc:sldChg>
      <pc:sldChg chg="del">
        <pc:chgData name="Radloff, Rex" userId="ecf50740-f69d-4b4c-9b94-98edf5ce36cd" providerId="ADAL" clId="{B6E597B2-8980-4DF4-8580-DEBE26C32BD1}" dt="2022-09-15T19:40:17.057" v="42" actId="2696"/>
        <pc:sldMkLst>
          <pc:docMk/>
          <pc:sldMk cId="2413256893" sldId="593"/>
        </pc:sldMkLst>
      </pc:sldChg>
      <pc:sldChg chg="addSp delSp modSp mod">
        <pc:chgData name="Radloff, Rex" userId="ecf50740-f69d-4b4c-9b94-98edf5ce36cd" providerId="ADAL" clId="{B6E597B2-8980-4DF4-8580-DEBE26C32BD1}" dt="2022-09-15T19:42:41.108" v="94" actId="1076"/>
        <pc:sldMkLst>
          <pc:docMk/>
          <pc:sldMk cId="964955746" sldId="595"/>
        </pc:sldMkLst>
        <pc:picChg chg="add mod">
          <ac:chgData name="Radloff, Rex" userId="ecf50740-f69d-4b4c-9b94-98edf5ce36cd" providerId="ADAL" clId="{B6E597B2-8980-4DF4-8580-DEBE26C32BD1}" dt="2022-09-15T19:42:41.108" v="94" actId="1076"/>
          <ac:picMkLst>
            <pc:docMk/>
            <pc:sldMk cId="964955746" sldId="595"/>
            <ac:picMk id="3" creationId="{B5E2C35A-A03F-6824-D101-AECCB0E34CF5}"/>
          </ac:picMkLst>
        </pc:picChg>
        <pc:picChg chg="del">
          <ac:chgData name="Radloff, Rex" userId="ecf50740-f69d-4b4c-9b94-98edf5ce36cd" providerId="ADAL" clId="{B6E597B2-8980-4DF4-8580-DEBE26C32BD1}" dt="2022-09-15T19:42:21.914" v="91" actId="478"/>
          <ac:picMkLst>
            <pc:docMk/>
            <pc:sldMk cId="964955746" sldId="595"/>
            <ac:picMk id="4" creationId="{62045941-6928-5982-A660-5B5A2ED9FF41}"/>
          </ac:picMkLst>
        </pc:picChg>
      </pc:sldChg>
      <pc:sldChg chg="del">
        <pc:chgData name="Radloff, Rex" userId="ecf50740-f69d-4b4c-9b94-98edf5ce36cd" providerId="ADAL" clId="{B6E597B2-8980-4DF4-8580-DEBE26C32BD1}" dt="2022-09-15T19:40:46.928" v="84" actId="2696"/>
        <pc:sldMkLst>
          <pc:docMk/>
          <pc:sldMk cId="1944774711" sldId="606"/>
        </pc:sldMkLst>
      </pc:sldChg>
      <pc:sldChg chg="addSp delSp modSp mod ord delAnim modAnim">
        <pc:chgData name="Radloff, Rex" userId="ecf50740-f69d-4b4c-9b94-98edf5ce36cd" providerId="ADAL" clId="{B6E597B2-8980-4DF4-8580-DEBE26C32BD1}" dt="2022-09-15T20:12:12.595" v="582" actId="1076"/>
        <pc:sldMkLst>
          <pc:docMk/>
          <pc:sldMk cId="0" sldId="614"/>
        </pc:sldMkLst>
        <pc:spChg chg="mod">
          <ac:chgData name="Radloff, Rex" userId="ecf50740-f69d-4b4c-9b94-98edf5ce36cd" providerId="ADAL" clId="{B6E597B2-8980-4DF4-8580-DEBE26C32BD1}" dt="2022-09-15T20:12:09.452" v="581" actId="1076"/>
          <ac:spMkLst>
            <pc:docMk/>
            <pc:sldMk cId="0" sldId="614"/>
            <ac:spMk id="2" creationId="{00000000-0000-0000-0000-000000000000}"/>
          </ac:spMkLst>
        </pc:spChg>
        <pc:spChg chg="add mod">
          <ac:chgData name="Radloff, Rex" userId="ecf50740-f69d-4b4c-9b94-98edf5ce36cd" providerId="ADAL" clId="{B6E597B2-8980-4DF4-8580-DEBE26C32BD1}" dt="2022-09-15T20:12:12.595" v="582" actId="1076"/>
          <ac:spMkLst>
            <pc:docMk/>
            <pc:sldMk cId="0" sldId="614"/>
            <ac:spMk id="40" creationId="{85364757-6520-0354-2FA4-1992F23EF562}"/>
          </ac:spMkLst>
        </pc:spChg>
        <pc:spChg chg="del">
          <ac:chgData name="Radloff, Rex" userId="ecf50740-f69d-4b4c-9b94-98edf5ce36cd" providerId="ADAL" clId="{B6E597B2-8980-4DF4-8580-DEBE26C32BD1}" dt="2022-09-15T20:05:58.966" v="226" actId="478"/>
          <ac:spMkLst>
            <pc:docMk/>
            <pc:sldMk cId="0" sldId="614"/>
            <ac:spMk id="53" creationId="{64DA2A0F-B8F1-A792-6937-91DAA63EDD16}"/>
          </ac:spMkLst>
        </pc:spChg>
        <pc:spChg chg="mod">
          <ac:chgData name="Radloff, Rex" userId="ecf50740-f69d-4b4c-9b94-98edf5ce36cd" providerId="ADAL" clId="{B6E597B2-8980-4DF4-8580-DEBE26C32BD1}" dt="2022-09-15T20:11:37.166" v="524" actId="14100"/>
          <ac:spMkLst>
            <pc:docMk/>
            <pc:sldMk cId="0" sldId="614"/>
            <ac:spMk id="58" creationId="{5874C6A6-D5D3-983E-EC86-546DED4A3CC9}"/>
          </ac:spMkLst>
        </pc:spChg>
        <pc:spChg chg="mod">
          <ac:chgData name="Radloff, Rex" userId="ecf50740-f69d-4b4c-9b94-98edf5ce36cd" providerId="ADAL" clId="{B6E597B2-8980-4DF4-8580-DEBE26C32BD1}" dt="2022-09-15T20:12:05.929" v="579" actId="20577"/>
          <ac:spMkLst>
            <pc:docMk/>
            <pc:sldMk cId="0" sldId="614"/>
            <ac:spMk id="60" creationId="{3C1AF554-6184-A8AB-BF0C-8C70A6C21459}"/>
          </ac:spMkLst>
        </pc:spChg>
      </pc:sldChg>
      <pc:sldChg chg="add del">
        <pc:chgData name="Radloff, Rex" userId="ecf50740-f69d-4b4c-9b94-98edf5ce36cd" providerId="ADAL" clId="{B6E597B2-8980-4DF4-8580-DEBE26C32BD1}" dt="2022-09-15T20:33:47.604" v="1060" actId="2696"/>
        <pc:sldMkLst>
          <pc:docMk/>
          <pc:sldMk cId="184561542" sldId="616"/>
        </pc:sldMkLst>
      </pc:sldChg>
      <pc:sldChg chg="addSp delSp modSp add del mod modAnim">
        <pc:chgData name="Radloff, Rex" userId="ecf50740-f69d-4b4c-9b94-98edf5ce36cd" providerId="ADAL" clId="{B6E597B2-8980-4DF4-8580-DEBE26C32BD1}" dt="2022-09-15T20:26:46.167" v="890" actId="2696"/>
        <pc:sldMkLst>
          <pc:docMk/>
          <pc:sldMk cId="3722801195" sldId="617"/>
        </pc:sldMkLst>
        <pc:spChg chg="mod">
          <ac:chgData name="Radloff, Rex" userId="ecf50740-f69d-4b4c-9b94-98edf5ce36cd" providerId="ADAL" clId="{B6E597B2-8980-4DF4-8580-DEBE26C32BD1}" dt="2022-09-15T20:22:15.809" v="781" actId="20577"/>
          <ac:spMkLst>
            <pc:docMk/>
            <pc:sldMk cId="3722801195" sldId="617"/>
            <ac:spMk id="2" creationId="{3D4D749D-48D0-F373-B3C9-4B8F5055F36E}"/>
          </ac:spMkLst>
        </pc:spChg>
        <pc:spChg chg="del">
          <ac:chgData name="Radloff, Rex" userId="ecf50740-f69d-4b4c-9b94-98edf5ce36cd" providerId="ADAL" clId="{B6E597B2-8980-4DF4-8580-DEBE26C32BD1}" dt="2022-09-15T20:21:34.848" v="730" actId="478"/>
          <ac:spMkLst>
            <pc:docMk/>
            <pc:sldMk cId="3722801195" sldId="617"/>
            <ac:spMk id="3" creationId="{776C88B4-59D4-E966-26F5-DEB1D2D57C61}"/>
          </ac:spMkLst>
        </pc:spChg>
        <pc:spChg chg="add mod">
          <ac:chgData name="Radloff, Rex" userId="ecf50740-f69d-4b4c-9b94-98edf5ce36cd" providerId="ADAL" clId="{B6E597B2-8980-4DF4-8580-DEBE26C32BD1}" dt="2022-09-15T20:22:19.559" v="782" actId="1076"/>
          <ac:spMkLst>
            <pc:docMk/>
            <pc:sldMk cId="3722801195" sldId="617"/>
            <ac:spMk id="5" creationId="{FA5BBEAC-6DF2-78AF-1880-D4877570195B}"/>
          </ac:spMkLst>
        </pc:spChg>
      </pc:sldChg>
      <pc:sldChg chg="addSp delSp modSp add del mod delAnim">
        <pc:chgData name="Radloff, Rex" userId="ecf50740-f69d-4b4c-9b94-98edf5ce36cd" providerId="ADAL" clId="{B6E597B2-8980-4DF4-8580-DEBE26C32BD1}" dt="2022-09-15T20:31:38.854" v="1010" actId="2696"/>
        <pc:sldMkLst>
          <pc:docMk/>
          <pc:sldMk cId="1707204373" sldId="618"/>
        </pc:sldMkLst>
        <pc:spChg chg="del">
          <ac:chgData name="Radloff, Rex" userId="ecf50740-f69d-4b4c-9b94-98edf5ce36cd" providerId="ADAL" clId="{B6E597B2-8980-4DF4-8580-DEBE26C32BD1}" dt="2022-09-15T19:39:21.339" v="41" actId="478"/>
          <ac:spMkLst>
            <pc:docMk/>
            <pc:sldMk cId="1707204373" sldId="618"/>
            <ac:spMk id="8" creationId="{835A0220-E296-4F04-AF6E-8032CD422014}"/>
          </ac:spMkLst>
        </pc:spChg>
        <pc:spChg chg="mod">
          <ac:chgData name="Radloff, Rex" userId="ecf50740-f69d-4b4c-9b94-98edf5ce36cd" providerId="ADAL" clId="{B6E597B2-8980-4DF4-8580-DEBE26C32BD1}" dt="2022-09-15T20:23:43.468" v="844" actId="20577"/>
          <ac:spMkLst>
            <pc:docMk/>
            <pc:sldMk cId="1707204373" sldId="618"/>
            <ac:spMk id="12" creationId="{16D141DA-514A-9097-459C-3309E4AD22FE}"/>
          </ac:spMkLst>
        </pc:spChg>
        <pc:picChg chg="add del mod">
          <ac:chgData name="Radloff, Rex" userId="ecf50740-f69d-4b4c-9b94-98edf5ce36cd" providerId="ADAL" clId="{B6E597B2-8980-4DF4-8580-DEBE26C32BD1}" dt="2022-09-15T20:27:08.200" v="902" actId="478"/>
          <ac:picMkLst>
            <pc:docMk/>
            <pc:sldMk cId="1707204373" sldId="618"/>
            <ac:picMk id="4" creationId="{93328F78-24EA-8CC9-2316-8CD6FC344477}"/>
          </ac:picMkLst>
        </pc:picChg>
        <pc:picChg chg="add del mod">
          <ac:chgData name="Radloff, Rex" userId="ecf50740-f69d-4b4c-9b94-98edf5ce36cd" providerId="ADAL" clId="{B6E597B2-8980-4DF4-8580-DEBE26C32BD1}" dt="2022-09-15T20:26:12.563" v="877" actId="478"/>
          <ac:picMkLst>
            <pc:docMk/>
            <pc:sldMk cId="1707204373" sldId="618"/>
            <ac:picMk id="7" creationId="{8BACF24E-635F-2514-7721-DBD1D928DBBE}"/>
          </ac:picMkLst>
        </pc:picChg>
        <pc:picChg chg="add del mod">
          <ac:chgData name="Radloff, Rex" userId="ecf50740-f69d-4b4c-9b94-98edf5ce36cd" providerId="ADAL" clId="{B6E597B2-8980-4DF4-8580-DEBE26C32BD1}" dt="2022-09-15T20:25:46.965" v="864" actId="478"/>
          <ac:picMkLst>
            <pc:docMk/>
            <pc:sldMk cId="1707204373" sldId="618"/>
            <ac:picMk id="10" creationId="{B85E2029-954E-E6D7-C198-E47C2C8A8CF7}"/>
          </ac:picMkLst>
        </pc:picChg>
        <pc:picChg chg="add del mod">
          <ac:chgData name="Radloff, Rex" userId="ecf50740-f69d-4b4c-9b94-98edf5ce36cd" providerId="ADAL" clId="{B6E597B2-8980-4DF4-8580-DEBE26C32BD1}" dt="2022-09-15T20:25:49.339" v="866" actId="478"/>
          <ac:picMkLst>
            <pc:docMk/>
            <pc:sldMk cId="1707204373" sldId="618"/>
            <ac:picMk id="13" creationId="{05E6B3FC-331A-85E7-8F25-40D61827EDA1}"/>
          </ac:picMkLst>
        </pc:picChg>
        <pc:picChg chg="add del mod">
          <ac:chgData name="Radloff, Rex" userId="ecf50740-f69d-4b4c-9b94-98edf5ce36cd" providerId="ADAL" clId="{B6E597B2-8980-4DF4-8580-DEBE26C32BD1}" dt="2022-09-15T20:26:12.018" v="876" actId="478"/>
          <ac:picMkLst>
            <pc:docMk/>
            <pc:sldMk cId="1707204373" sldId="618"/>
            <ac:picMk id="15" creationId="{74164757-EBF6-2FD2-2576-0DC3423FF3F4}"/>
          </ac:picMkLst>
        </pc:picChg>
      </pc:sldChg>
      <pc:sldChg chg="del">
        <pc:chgData name="Radloff, Rex" userId="ecf50740-f69d-4b4c-9b94-98edf5ce36cd" providerId="ADAL" clId="{B6E597B2-8980-4DF4-8580-DEBE26C32BD1}" dt="2022-09-15T19:55:20.571" v="139" actId="2696"/>
        <pc:sldMkLst>
          <pc:docMk/>
          <pc:sldMk cId="1949617744" sldId="621"/>
        </pc:sldMkLst>
      </pc:sldChg>
      <pc:sldChg chg="del">
        <pc:chgData name="Radloff, Rex" userId="ecf50740-f69d-4b4c-9b94-98edf5ce36cd" providerId="ADAL" clId="{B6E597B2-8980-4DF4-8580-DEBE26C32BD1}" dt="2022-09-15T19:40:46.928" v="84" actId="2696"/>
        <pc:sldMkLst>
          <pc:docMk/>
          <pc:sldMk cId="1405746400" sldId="625"/>
        </pc:sldMkLst>
      </pc:sldChg>
      <pc:sldChg chg="del">
        <pc:chgData name="Radloff, Rex" userId="ecf50740-f69d-4b4c-9b94-98edf5ce36cd" providerId="ADAL" clId="{B6E597B2-8980-4DF4-8580-DEBE26C32BD1}" dt="2022-09-15T19:40:46.928" v="84" actId="2696"/>
        <pc:sldMkLst>
          <pc:docMk/>
          <pc:sldMk cId="2682580412" sldId="626"/>
        </pc:sldMkLst>
      </pc:sldChg>
      <pc:sldChg chg="del">
        <pc:chgData name="Radloff, Rex" userId="ecf50740-f69d-4b4c-9b94-98edf5ce36cd" providerId="ADAL" clId="{B6E597B2-8980-4DF4-8580-DEBE26C32BD1}" dt="2022-09-15T19:40:46.928" v="84" actId="2696"/>
        <pc:sldMkLst>
          <pc:docMk/>
          <pc:sldMk cId="752619690" sldId="628"/>
        </pc:sldMkLst>
      </pc:sldChg>
      <pc:sldChg chg="del">
        <pc:chgData name="Radloff, Rex" userId="ecf50740-f69d-4b4c-9b94-98edf5ce36cd" providerId="ADAL" clId="{B6E597B2-8980-4DF4-8580-DEBE26C32BD1}" dt="2022-09-15T19:41:05.861" v="85" actId="2696"/>
        <pc:sldMkLst>
          <pc:docMk/>
          <pc:sldMk cId="988313600" sldId="630"/>
        </pc:sldMkLst>
      </pc:sldChg>
      <pc:sldChg chg="addSp delSp modSp mod">
        <pc:chgData name="Radloff, Rex" userId="ecf50740-f69d-4b4c-9b94-98edf5ce36cd" providerId="ADAL" clId="{B6E597B2-8980-4DF4-8580-DEBE26C32BD1}" dt="2022-09-15T20:34:12.365" v="1067" actId="478"/>
        <pc:sldMkLst>
          <pc:docMk/>
          <pc:sldMk cId="4032690726" sldId="631"/>
        </pc:sldMkLst>
        <pc:spChg chg="add del">
          <ac:chgData name="Radloff, Rex" userId="ecf50740-f69d-4b4c-9b94-98edf5ce36cd" providerId="ADAL" clId="{B6E597B2-8980-4DF4-8580-DEBE26C32BD1}" dt="2022-09-15T20:34:12.365" v="1067" actId="478"/>
          <ac:spMkLst>
            <pc:docMk/>
            <pc:sldMk cId="4032690726" sldId="631"/>
            <ac:spMk id="2" creationId="{27D60911-802E-3345-8C12-9AF175F90095}"/>
          </ac:spMkLst>
        </pc:spChg>
        <pc:spChg chg="add del mod">
          <ac:chgData name="Radloff, Rex" userId="ecf50740-f69d-4b4c-9b94-98edf5ce36cd" providerId="ADAL" clId="{B6E597B2-8980-4DF4-8580-DEBE26C32BD1}" dt="2022-09-15T20:33:50.949" v="1065" actId="20577"/>
          <ac:spMkLst>
            <pc:docMk/>
            <pc:sldMk cId="4032690726" sldId="631"/>
            <ac:spMk id="128" creationId="{07456E46-6E19-9EED-86C7-14EA0CAE80CC}"/>
          </ac:spMkLst>
        </pc:spChg>
      </pc:sldChg>
      <pc:sldChg chg="addSp delSp modSp new del mod">
        <pc:chgData name="Radloff, Rex" userId="ecf50740-f69d-4b4c-9b94-98edf5ce36cd" providerId="ADAL" clId="{B6E597B2-8980-4DF4-8580-DEBE26C32BD1}" dt="2022-09-15T20:02:18.500" v="191" actId="2696"/>
        <pc:sldMkLst>
          <pc:docMk/>
          <pc:sldMk cId="3529291446" sldId="632"/>
        </pc:sldMkLst>
        <pc:spChg chg="del">
          <ac:chgData name="Radloff, Rex" userId="ecf50740-f69d-4b4c-9b94-98edf5ce36cd" providerId="ADAL" clId="{B6E597B2-8980-4DF4-8580-DEBE26C32BD1}" dt="2022-09-15T20:00:37.783" v="180" actId="478"/>
          <ac:spMkLst>
            <pc:docMk/>
            <pc:sldMk cId="3529291446" sldId="632"/>
            <ac:spMk id="2" creationId="{B8F5448C-6C7B-20F3-CEA1-3B5F19AEFDCC}"/>
          </ac:spMkLst>
        </pc:spChg>
        <pc:spChg chg="del">
          <ac:chgData name="Radloff, Rex" userId="ecf50740-f69d-4b4c-9b94-98edf5ce36cd" providerId="ADAL" clId="{B6E597B2-8980-4DF4-8580-DEBE26C32BD1}" dt="2022-09-15T20:00:39.531" v="182" actId="478"/>
          <ac:spMkLst>
            <pc:docMk/>
            <pc:sldMk cId="3529291446" sldId="632"/>
            <ac:spMk id="3" creationId="{7126C981-BB3F-1C97-8D10-C7DF9B4650C6}"/>
          </ac:spMkLst>
        </pc:spChg>
        <pc:picChg chg="add mod">
          <ac:chgData name="Radloff, Rex" userId="ecf50740-f69d-4b4c-9b94-98edf5ce36cd" providerId="ADAL" clId="{B6E597B2-8980-4DF4-8580-DEBE26C32BD1}" dt="2022-09-15T20:01:20.383" v="190" actId="1076"/>
          <ac:picMkLst>
            <pc:docMk/>
            <pc:sldMk cId="3529291446" sldId="632"/>
            <ac:picMk id="6" creationId="{678DBC8A-AC04-25C4-D0E6-E0CF01C8A6D2}"/>
          </ac:picMkLst>
        </pc:picChg>
      </pc:sldChg>
      <pc:sldChg chg="new del">
        <pc:chgData name="Radloff, Rex" userId="ecf50740-f69d-4b4c-9b94-98edf5ce36cd" providerId="ADAL" clId="{B6E597B2-8980-4DF4-8580-DEBE26C32BD1}" dt="2022-09-15T20:05:34.525" v="223" actId="2696"/>
        <pc:sldMkLst>
          <pc:docMk/>
          <pc:sldMk cId="4149685137" sldId="633"/>
        </pc:sldMkLst>
      </pc:sldChg>
      <pc:sldChg chg="addSp delSp modSp new mod modClrScheme chgLayout">
        <pc:chgData name="Radloff, Rex" userId="ecf50740-f69d-4b4c-9b94-98edf5ce36cd" providerId="ADAL" clId="{B6E597B2-8980-4DF4-8580-DEBE26C32BD1}" dt="2022-09-15T20:18:09.728" v="684" actId="1076"/>
        <pc:sldMkLst>
          <pc:docMk/>
          <pc:sldMk cId="2238152185" sldId="634"/>
        </pc:sldMkLst>
        <pc:spChg chg="del mod">
          <ac:chgData name="Radloff, Rex" userId="ecf50740-f69d-4b4c-9b94-98edf5ce36cd" providerId="ADAL" clId="{B6E597B2-8980-4DF4-8580-DEBE26C32BD1}" dt="2022-09-15T19:56:51.483" v="173" actId="478"/>
          <ac:spMkLst>
            <pc:docMk/>
            <pc:sldMk cId="2238152185" sldId="634"/>
            <ac:spMk id="2" creationId="{105B933A-A255-BF59-16C7-AA913CD6344C}"/>
          </ac:spMkLst>
        </pc:spChg>
        <pc:spChg chg="del">
          <ac:chgData name="Radloff, Rex" userId="ecf50740-f69d-4b4c-9b94-98edf5ce36cd" providerId="ADAL" clId="{B6E597B2-8980-4DF4-8580-DEBE26C32BD1}" dt="2022-09-15T19:56:50.310" v="170" actId="478"/>
          <ac:spMkLst>
            <pc:docMk/>
            <pc:sldMk cId="2238152185" sldId="634"/>
            <ac:spMk id="3" creationId="{F1BD26F9-5FD6-6A7B-FE50-B744ED29F779}"/>
          </ac:spMkLst>
        </pc:spChg>
        <pc:spChg chg="del">
          <ac:chgData name="Radloff, Rex" userId="ecf50740-f69d-4b4c-9b94-98edf5ce36cd" providerId="ADAL" clId="{B6E597B2-8980-4DF4-8580-DEBE26C32BD1}" dt="2022-09-15T19:56:52.062" v="174" actId="478"/>
          <ac:spMkLst>
            <pc:docMk/>
            <pc:sldMk cId="2238152185" sldId="634"/>
            <ac:spMk id="4" creationId="{E44F22C6-7AD2-8C5C-619B-F4EFEFAB4C83}"/>
          </ac:spMkLst>
        </pc:spChg>
        <pc:spChg chg="add mod">
          <ac:chgData name="Radloff, Rex" userId="ecf50740-f69d-4b4c-9b94-98edf5ce36cd" providerId="ADAL" clId="{B6E597B2-8980-4DF4-8580-DEBE26C32BD1}" dt="2022-09-15T20:18:09.728" v="684" actId="1076"/>
          <ac:spMkLst>
            <pc:docMk/>
            <pc:sldMk cId="2238152185" sldId="634"/>
            <ac:spMk id="8" creationId="{4E887E5B-00B0-5D88-B515-3E65CCF637CA}"/>
          </ac:spMkLst>
        </pc:spChg>
        <pc:picChg chg="add mod">
          <ac:chgData name="Radloff, Rex" userId="ecf50740-f69d-4b4c-9b94-98edf5ce36cd" providerId="ADAL" clId="{B6E597B2-8980-4DF4-8580-DEBE26C32BD1}" dt="2022-09-15T20:03:44.208" v="206" actId="26606"/>
          <ac:picMkLst>
            <pc:docMk/>
            <pc:sldMk cId="2238152185" sldId="634"/>
            <ac:picMk id="6" creationId="{7B82B36B-DE04-9A9F-DA9E-D4C94F280558}"/>
          </ac:picMkLst>
        </pc:picChg>
      </pc:sldChg>
      <pc:sldChg chg="addSp delSp modSp new mod modClrScheme chgLayout">
        <pc:chgData name="Radloff, Rex" userId="ecf50740-f69d-4b4c-9b94-98edf5ce36cd" providerId="ADAL" clId="{B6E597B2-8980-4DF4-8580-DEBE26C32BD1}" dt="2022-09-15T20:17:44.763" v="679" actId="20577"/>
        <pc:sldMkLst>
          <pc:docMk/>
          <pc:sldMk cId="3310689801" sldId="635"/>
        </pc:sldMkLst>
        <pc:spChg chg="del">
          <ac:chgData name="Radloff, Rex" userId="ecf50740-f69d-4b4c-9b94-98edf5ce36cd" providerId="ADAL" clId="{B6E597B2-8980-4DF4-8580-DEBE26C32BD1}" dt="2022-09-15T19:56:44.205" v="166" actId="478"/>
          <ac:spMkLst>
            <pc:docMk/>
            <pc:sldMk cId="3310689801" sldId="635"/>
            <ac:spMk id="2" creationId="{BC8FACFE-EDF9-944B-F563-1BB922C26B64}"/>
          </ac:spMkLst>
        </pc:spChg>
        <pc:spChg chg="del">
          <ac:chgData name="Radloff, Rex" userId="ecf50740-f69d-4b4c-9b94-98edf5ce36cd" providerId="ADAL" clId="{B6E597B2-8980-4DF4-8580-DEBE26C32BD1}" dt="2022-09-15T19:56:45.043" v="167" actId="478"/>
          <ac:spMkLst>
            <pc:docMk/>
            <pc:sldMk cId="3310689801" sldId="635"/>
            <ac:spMk id="3" creationId="{BCBEE211-7331-994C-6318-40C220FF8145}"/>
          </ac:spMkLst>
        </pc:spChg>
        <pc:spChg chg="del">
          <ac:chgData name="Radloff, Rex" userId="ecf50740-f69d-4b4c-9b94-98edf5ce36cd" providerId="ADAL" clId="{B6E597B2-8980-4DF4-8580-DEBE26C32BD1}" dt="2022-09-15T19:56:45.774" v="168" actId="478"/>
          <ac:spMkLst>
            <pc:docMk/>
            <pc:sldMk cId="3310689801" sldId="635"/>
            <ac:spMk id="4" creationId="{4B76F789-D375-3549-F77A-2310C1FABB07}"/>
          </ac:spMkLst>
        </pc:spChg>
        <pc:spChg chg="add mod">
          <ac:chgData name="Radloff, Rex" userId="ecf50740-f69d-4b4c-9b94-98edf5ce36cd" providerId="ADAL" clId="{B6E597B2-8980-4DF4-8580-DEBE26C32BD1}" dt="2022-09-15T20:17:44.763" v="679" actId="20577"/>
          <ac:spMkLst>
            <pc:docMk/>
            <pc:sldMk cId="3310689801" sldId="635"/>
            <ac:spMk id="7" creationId="{0BF25342-A8B1-90E7-2549-26391EE61C99}"/>
          </ac:spMkLst>
        </pc:spChg>
        <pc:picChg chg="add mod">
          <ac:chgData name="Radloff, Rex" userId="ecf50740-f69d-4b4c-9b94-98edf5ce36cd" providerId="ADAL" clId="{B6E597B2-8980-4DF4-8580-DEBE26C32BD1}" dt="2022-09-15T20:03:48.916" v="207" actId="26606"/>
          <ac:picMkLst>
            <pc:docMk/>
            <pc:sldMk cId="3310689801" sldId="635"/>
            <ac:picMk id="6" creationId="{C8C826AF-9C4A-7D6A-2DE0-14BFE59D19C0}"/>
          </ac:picMkLst>
        </pc:picChg>
      </pc:sldChg>
      <pc:sldChg chg="addSp delSp modSp new del mod">
        <pc:chgData name="Radloff, Rex" userId="ecf50740-f69d-4b4c-9b94-98edf5ce36cd" providerId="ADAL" clId="{B6E597B2-8980-4DF4-8580-DEBE26C32BD1}" dt="2022-09-15T20:02:26.189" v="192" actId="2696"/>
        <pc:sldMkLst>
          <pc:docMk/>
          <pc:sldMk cId="2897285632" sldId="636"/>
        </pc:sldMkLst>
        <pc:spChg chg="del">
          <ac:chgData name="Radloff, Rex" userId="ecf50740-f69d-4b4c-9b94-98edf5ce36cd" providerId="ADAL" clId="{B6E597B2-8980-4DF4-8580-DEBE26C32BD1}" dt="2022-09-15T19:56:32.982" v="159" actId="478"/>
          <ac:spMkLst>
            <pc:docMk/>
            <pc:sldMk cId="2897285632" sldId="636"/>
            <ac:spMk id="2" creationId="{17873229-866D-A640-554D-600FDE268599}"/>
          </ac:spMkLst>
        </pc:spChg>
        <pc:spChg chg="del">
          <ac:chgData name="Radloff, Rex" userId="ecf50740-f69d-4b4c-9b94-98edf5ce36cd" providerId="ADAL" clId="{B6E597B2-8980-4DF4-8580-DEBE26C32BD1}" dt="2022-09-15T19:56:34.124" v="160" actId="478"/>
          <ac:spMkLst>
            <pc:docMk/>
            <pc:sldMk cId="2897285632" sldId="636"/>
            <ac:spMk id="3" creationId="{40901940-4CFB-A650-0CAD-6EA8527D2B70}"/>
          </ac:spMkLst>
        </pc:spChg>
        <pc:spChg chg="del">
          <ac:chgData name="Radloff, Rex" userId="ecf50740-f69d-4b4c-9b94-98edf5ce36cd" providerId="ADAL" clId="{B6E597B2-8980-4DF4-8580-DEBE26C32BD1}" dt="2022-09-15T19:56:34.782" v="161" actId="478"/>
          <ac:spMkLst>
            <pc:docMk/>
            <pc:sldMk cId="2897285632" sldId="636"/>
            <ac:spMk id="4" creationId="{400C4470-3733-5F67-2675-A9EC73B712D5}"/>
          </ac:spMkLst>
        </pc:spChg>
        <pc:picChg chg="add mod modCrop">
          <ac:chgData name="Radloff, Rex" userId="ecf50740-f69d-4b4c-9b94-98edf5ce36cd" providerId="ADAL" clId="{B6E597B2-8980-4DF4-8580-DEBE26C32BD1}" dt="2022-09-15T20:01:19.723" v="189" actId="18131"/>
          <ac:picMkLst>
            <pc:docMk/>
            <pc:sldMk cId="2897285632" sldId="636"/>
            <ac:picMk id="6" creationId="{DABA0D00-32F8-C20E-8584-96691BF81114}"/>
          </ac:picMkLst>
        </pc:picChg>
      </pc:sldChg>
      <pc:sldChg chg="del">
        <pc:chgData name="Radloff, Rex" userId="ecf50740-f69d-4b4c-9b94-98edf5ce36cd" providerId="ADAL" clId="{B6E597B2-8980-4DF4-8580-DEBE26C32BD1}" dt="2022-09-15T19:40:46.928" v="84" actId="2696"/>
        <pc:sldMkLst>
          <pc:docMk/>
          <pc:sldMk cId="2836126564" sldId="637"/>
        </pc:sldMkLst>
      </pc:sldChg>
      <pc:sldChg chg="addSp delSp modSp new mod modClrScheme chgLayout">
        <pc:chgData name="Radloff, Rex" userId="ecf50740-f69d-4b4c-9b94-98edf5ce36cd" providerId="ADAL" clId="{B6E597B2-8980-4DF4-8580-DEBE26C32BD1}" dt="2022-09-15T20:18:52.512" v="729" actId="1076"/>
        <pc:sldMkLst>
          <pc:docMk/>
          <pc:sldMk cId="3148565458" sldId="637"/>
        </pc:sldMkLst>
        <pc:spChg chg="del">
          <ac:chgData name="Radloff, Rex" userId="ecf50740-f69d-4b4c-9b94-98edf5ce36cd" providerId="ADAL" clId="{B6E597B2-8980-4DF4-8580-DEBE26C32BD1}" dt="2022-09-15T19:56:38.132" v="163" actId="478"/>
          <ac:spMkLst>
            <pc:docMk/>
            <pc:sldMk cId="3148565458" sldId="637"/>
            <ac:spMk id="2" creationId="{ACFF12D5-801A-764B-2AF3-85E8FEC17E1F}"/>
          </ac:spMkLst>
        </pc:spChg>
        <pc:spChg chg="del">
          <ac:chgData name="Radloff, Rex" userId="ecf50740-f69d-4b4c-9b94-98edf5ce36cd" providerId="ADAL" clId="{B6E597B2-8980-4DF4-8580-DEBE26C32BD1}" dt="2022-09-15T20:04:00.314" v="210" actId="26606"/>
          <ac:spMkLst>
            <pc:docMk/>
            <pc:sldMk cId="3148565458" sldId="637"/>
            <ac:spMk id="3" creationId="{7C511F5A-4803-A4B2-921F-9810478478DB}"/>
          </ac:spMkLst>
        </pc:spChg>
        <pc:spChg chg="del">
          <ac:chgData name="Radloff, Rex" userId="ecf50740-f69d-4b4c-9b94-98edf5ce36cd" providerId="ADAL" clId="{B6E597B2-8980-4DF4-8580-DEBE26C32BD1}" dt="2022-09-15T19:56:36.197" v="162" actId="478"/>
          <ac:spMkLst>
            <pc:docMk/>
            <pc:sldMk cId="3148565458" sldId="637"/>
            <ac:spMk id="4" creationId="{8407CA90-DCD9-4870-A1E8-A86E489692AD}"/>
          </ac:spMkLst>
        </pc:spChg>
        <pc:spChg chg="add mod">
          <ac:chgData name="Radloff, Rex" userId="ecf50740-f69d-4b4c-9b94-98edf5ce36cd" providerId="ADAL" clId="{B6E597B2-8980-4DF4-8580-DEBE26C32BD1}" dt="2022-09-15T20:18:52.512" v="729" actId="1076"/>
          <ac:spMkLst>
            <pc:docMk/>
            <pc:sldMk cId="3148565458" sldId="637"/>
            <ac:spMk id="12" creationId="{7CA2CB40-F4BF-DB0C-29A0-A4D1ADE463BB}"/>
          </ac:spMkLst>
        </pc:spChg>
        <pc:picChg chg="add mod modCrop">
          <ac:chgData name="Radloff, Rex" userId="ecf50740-f69d-4b4c-9b94-98edf5ce36cd" providerId="ADAL" clId="{B6E597B2-8980-4DF4-8580-DEBE26C32BD1}" dt="2022-09-15T20:04:53.283" v="222" actId="732"/>
          <ac:picMkLst>
            <pc:docMk/>
            <pc:sldMk cId="3148565458" sldId="637"/>
            <ac:picMk id="6" creationId="{240E2732-85D2-8FF8-1E33-A1AA31D291B5}"/>
          </ac:picMkLst>
        </pc:picChg>
        <pc:picChg chg="add del mod">
          <ac:chgData name="Radloff, Rex" userId="ecf50740-f69d-4b4c-9b94-98edf5ce36cd" providerId="ADAL" clId="{B6E597B2-8980-4DF4-8580-DEBE26C32BD1}" dt="2022-09-15T20:03:52.595" v="209" actId="478"/>
          <ac:picMkLst>
            <pc:docMk/>
            <pc:sldMk cId="3148565458" sldId="637"/>
            <ac:picMk id="8" creationId="{8CD79049-EBE5-1379-76E0-16C523011213}"/>
          </ac:picMkLst>
        </pc:picChg>
        <pc:picChg chg="add del mod">
          <ac:chgData name="Radloff, Rex" userId="ecf50740-f69d-4b4c-9b94-98edf5ce36cd" providerId="ADAL" clId="{B6E597B2-8980-4DF4-8580-DEBE26C32BD1}" dt="2022-09-15T20:03:52.175" v="208" actId="478"/>
          <ac:picMkLst>
            <pc:docMk/>
            <pc:sldMk cId="3148565458" sldId="637"/>
            <ac:picMk id="10" creationId="{09EB50AC-662D-4009-1E20-D65DCF123E1D}"/>
          </ac:picMkLst>
        </pc:picChg>
      </pc:sldChg>
      <pc:sldChg chg="modSp add mod ord setBg">
        <pc:chgData name="Radloff, Rex" userId="ecf50740-f69d-4b4c-9b94-98edf5ce36cd" providerId="ADAL" clId="{B6E597B2-8980-4DF4-8580-DEBE26C32BD1}" dt="2022-09-15T20:26:43.782" v="889" actId="20577"/>
        <pc:sldMkLst>
          <pc:docMk/>
          <pc:sldMk cId="28556931" sldId="638"/>
        </pc:sldMkLst>
        <pc:spChg chg="mod">
          <ac:chgData name="Radloff, Rex" userId="ecf50740-f69d-4b4c-9b94-98edf5ce36cd" providerId="ADAL" clId="{B6E597B2-8980-4DF4-8580-DEBE26C32BD1}" dt="2022-09-15T20:26:43.782" v="889" actId="20577"/>
          <ac:spMkLst>
            <pc:docMk/>
            <pc:sldMk cId="28556931" sldId="638"/>
            <ac:spMk id="2" creationId="{3D4D749D-48D0-F373-B3C9-4B8F5055F36E}"/>
          </ac:spMkLst>
        </pc:spChg>
      </pc:sldChg>
      <pc:sldChg chg="del">
        <pc:chgData name="Radloff, Rex" userId="ecf50740-f69d-4b4c-9b94-98edf5ce36cd" providerId="ADAL" clId="{B6E597B2-8980-4DF4-8580-DEBE26C32BD1}" dt="2022-09-15T19:41:56.610" v="86" actId="2696"/>
        <pc:sldMkLst>
          <pc:docMk/>
          <pc:sldMk cId="1552500338" sldId="638"/>
        </pc:sldMkLst>
      </pc:sldChg>
      <pc:sldChg chg="add del">
        <pc:chgData name="Radloff, Rex" userId="ecf50740-f69d-4b4c-9b94-98edf5ce36cd" providerId="ADAL" clId="{B6E597B2-8980-4DF4-8580-DEBE26C32BD1}" dt="2022-09-15T20:26:36.869" v="883" actId="2890"/>
        <pc:sldMkLst>
          <pc:docMk/>
          <pc:sldMk cId="1956850181" sldId="638"/>
        </pc:sldMkLst>
      </pc:sldChg>
      <pc:sldChg chg="del">
        <pc:chgData name="Radloff, Rex" userId="ecf50740-f69d-4b4c-9b94-98edf5ce36cd" providerId="ADAL" clId="{B6E597B2-8980-4DF4-8580-DEBE26C32BD1}" dt="2022-09-15T19:41:56.610" v="86" actId="2696"/>
        <pc:sldMkLst>
          <pc:docMk/>
          <pc:sldMk cId="1971344985" sldId="639"/>
        </pc:sldMkLst>
      </pc:sldChg>
      <pc:sldChg chg="addSp delSp modSp add mod ord setBg modClrScheme modAnim chgLayout">
        <pc:chgData name="Radloff, Rex" userId="ecf50740-f69d-4b4c-9b94-98edf5ce36cd" providerId="ADAL" clId="{B6E597B2-8980-4DF4-8580-DEBE26C32BD1}" dt="2022-09-15T20:33:47.373" v="1059" actId="22"/>
        <pc:sldMkLst>
          <pc:docMk/>
          <pc:sldMk cId="3632423347" sldId="639"/>
        </pc:sldMkLst>
        <pc:spChg chg="del">
          <ac:chgData name="Radloff, Rex" userId="ecf50740-f69d-4b4c-9b94-98edf5ce36cd" providerId="ADAL" clId="{B6E597B2-8980-4DF4-8580-DEBE26C32BD1}" dt="2022-09-15T20:27:03.093" v="897" actId="478"/>
          <ac:spMkLst>
            <pc:docMk/>
            <pc:sldMk cId="3632423347" sldId="639"/>
            <ac:spMk id="2" creationId="{3D4D749D-48D0-F373-B3C9-4B8F5055F36E}"/>
          </ac:spMkLst>
        </pc:spChg>
        <pc:spChg chg="del">
          <ac:chgData name="Radloff, Rex" userId="ecf50740-f69d-4b4c-9b94-98edf5ce36cd" providerId="ADAL" clId="{B6E597B2-8980-4DF4-8580-DEBE26C32BD1}" dt="2022-09-15T20:27:03.881" v="898" actId="478"/>
          <ac:spMkLst>
            <pc:docMk/>
            <pc:sldMk cId="3632423347" sldId="639"/>
            <ac:spMk id="3" creationId="{776C88B4-59D4-E966-26F5-DEB1D2D57C61}"/>
          </ac:spMkLst>
        </pc:spChg>
        <pc:spChg chg="del">
          <ac:chgData name="Radloff, Rex" userId="ecf50740-f69d-4b4c-9b94-98edf5ce36cd" providerId="ADAL" clId="{B6E597B2-8980-4DF4-8580-DEBE26C32BD1}" dt="2022-09-15T20:27:05.947" v="900" actId="478"/>
          <ac:spMkLst>
            <pc:docMk/>
            <pc:sldMk cId="3632423347" sldId="639"/>
            <ac:spMk id="4" creationId="{C09D6AFA-A7D8-EC06-AA94-57F195B16538}"/>
          </ac:spMkLst>
        </pc:spChg>
        <pc:spChg chg="add del mod">
          <ac:chgData name="Radloff, Rex" userId="ecf50740-f69d-4b4c-9b94-98edf5ce36cd" providerId="ADAL" clId="{B6E597B2-8980-4DF4-8580-DEBE26C32BD1}" dt="2022-09-15T20:27:04.665" v="899" actId="478"/>
          <ac:spMkLst>
            <pc:docMk/>
            <pc:sldMk cId="3632423347" sldId="639"/>
            <ac:spMk id="6" creationId="{EDE51457-0A19-4297-CCA6-8B69B4D8E208}"/>
          </ac:spMkLst>
        </pc:spChg>
        <pc:spChg chg="add mod">
          <ac:chgData name="Radloff, Rex" userId="ecf50740-f69d-4b4c-9b94-98edf5ce36cd" providerId="ADAL" clId="{B6E597B2-8980-4DF4-8580-DEBE26C32BD1}" dt="2022-09-15T20:30:53.873" v="1007" actId="20577"/>
          <ac:spMkLst>
            <pc:docMk/>
            <pc:sldMk cId="3632423347" sldId="639"/>
            <ac:spMk id="9" creationId="{B231E095-F115-62FB-5DBD-75CBABC97EE8}"/>
          </ac:spMkLst>
        </pc:spChg>
        <pc:spChg chg="add del">
          <ac:chgData name="Radloff, Rex" userId="ecf50740-f69d-4b4c-9b94-98edf5ce36cd" providerId="ADAL" clId="{B6E597B2-8980-4DF4-8580-DEBE26C32BD1}" dt="2022-09-15T20:33:07.458" v="1045" actId="22"/>
          <ac:spMkLst>
            <pc:docMk/>
            <pc:sldMk cId="3632423347" sldId="639"/>
            <ac:spMk id="11" creationId="{4F886084-849B-B4AF-FB66-7DA58DEC3E35}"/>
          </ac:spMkLst>
        </pc:spChg>
        <pc:spChg chg="add del mod">
          <ac:chgData name="Radloff, Rex" userId="ecf50740-f69d-4b4c-9b94-98edf5ce36cd" providerId="ADAL" clId="{B6E597B2-8980-4DF4-8580-DEBE26C32BD1}" dt="2022-09-15T20:33:47.373" v="1059" actId="22"/>
          <ac:spMkLst>
            <pc:docMk/>
            <pc:sldMk cId="3632423347" sldId="639"/>
            <ac:spMk id="13" creationId="{F4E0C375-7E89-DA56-6184-339539331E34}"/>
          </ac:spMkLst>
        </pc:spChg>
        <pc:picChg chg="add mod">
          <ac:chgData name="Radloff, Rex" userId="ecf50740-f69d-4b4c-9b94-98edf5ce36cd" providerId="ADAL" clId="{B6E597B2-8980-4DF4-8580-DEBE26C32BD1}" dt="2022-09-15T20:30:37.489" v="999" actId="29295"/>
          <ac:picMkLst>
            <pc:docMk/>
            <pc:sldMk cId="3632423347" sldId="639"/>
            <ac:picMk id="8" creationId="{BEECEDE4-303D-E1C9-6B06-84B492D5FBC7}"/>
          </ac:picMkLst>
        </pc:picChg>
      </pc:sldChg>
      <pc:sldChg chg="del">
        <pc:chgData name="Radloff, Rex" userId="ecf50740-f69d-4b4c-9b94-98edf5ce36cd" providerId="ADAL" clId="{B6E597B2-8980-4DF4-8580-DEBE26C32BD1}" dt="2022-09-15T19:41:56.610" v="86" actId="2696"/>
        <pc:sldMkLst>
          <pc:docMk/>
          <pc:sldMk cId="1417674839" sldId="640"/>
        </pc:sldMkLst>
      </pc:sldChg>
      <pc:sldChg chg="del">
        <pc:chgData name="Radloff, Rex" userId="ecf50740-f69d-4b4c-9b94-98edf5ce36cd" providerId="ADAL" clId="{B6E597B2-8980-4DF4-8580-DEBE26C32BD1}" dt="2022-09-15T19:41:56.610" v="86" actId="2696"/>
        <pc:sldMkLst>
          <pc:docMk/>
          <pc:sldMk cId="1201099151" sldId="641"/>
        </pc:sldMkLst>
      </pc:sldChg>
      <pc:sldChg chg="del">
        <pc:chgData name="Radloff, Rex" userId="ecf50740-f69d-4b4c-9b94-98edf5ce36cd" providerId="ADAL" clId="{B6E597B2-8980-4DF4-8580-DEBE26C32BD1}" dt="2022-09-15T19:41:56.610" v="86" actId="2696"/>
        <pc:sldMkLst>
          <pc:docMk/>
          <pc:sldMk cId="1066548769" sldId="642"/>
        </pc:sldMkLst>
      </pc:sldChg>
      <pc:sldChg chg="del">
        <pc:chgData name="Radloff, Rex" userId="ecf50740-f69d-4b4c-9b94-98edf5ce36cd" providerId="ADAL" clId="{B6E597B2-8980-4DF4-8580-DEBE26C32BD1}" dt="2022-09-15T19:41:56.610" v="86" actId="2696"/>
        <pc:sldMkLst>
          <pc:docMk/>
          <pc:sldMk cId="3268020349" sldId="643"/>
        </pc:sldMkLst>
      </pc:sldChg>
      <pc:sldChg chg="del">
        <pc:chgData name="Radloff, Rex" userId="ecf50740-f69d-4b4c-9b94-98edf5ce36cd" providerId="ADAL" clId="{B6E597B2-8980-4DF4-8580-DEBE26C32BD1}" dt="2022-09-15T19:41:56.610" v="86" actId="2696"/>
        <pc:sldMkLst>
          <pc:docMk/>
          <pc:sldMk cId="3944392814" sldId="644"/>
        </pc:sldMkLst>
      </pc:sldChg>
      <pc:sldChg chg="del">
        <pc:chgData name="Radloff, Rex" userId="ecf50740-f69d-4b4c-9b94-98edf5ce36cd" providerId="ADAL" clId="{B6E597B2-8980-4DF4-8580-DEBE26C32BD1}" dt="2022-09-15T19:41:56.610" v="86" actId="2696"/>
        <pc:sldMkLst>
          <pc:docMk/>
          <pc:sldMk cId="274732828" sldId="646"/>
        </pc:sldMkLst>
      </pc:sldChg>
      <pc:sldChg chg="del">
        <pc:chgData name="Radloff, Rex" userId="ecf50740-f69d-4b4c-9b94-98edf5ce36cd" providerId="ADAL" clId="{B6E597B2-8980-4DF4-8580-DEBE26C32BD1}" dt="2022-09-15T19:41:56.610" v="86" actId="2696"/>
        <pc:sldMkLst>
          <pc:docMk/>
          <pc:sldMk cId="3183017757" sldId="647"/>
        </pc:sldMkLst>
      </pc:sldChg>
      <pc:sldMasterChg chg="del delSldLayout">
        <pc:chgData name="Radloff, Rex" userId="ecf50740-f69d-4b4c-9b94-98edf5ce36cd" providerId="ADAL" clId="{B6E597B2-8980-4DF4-8580-DEBE26C32BD1}" dt="2022-09-15T19:55:20.571" v="139" actId="2696"/>
        <pc:sldMasterMkLst>
          <pc:docMk/>
          <pc:sldMasterMk cId="354687151" sldId="2147483688"/>
        </pc:sldMasterMkLst>
        <pc:sldLayoutChg chg="del">
          <pc:chgData name="Radloff, Rex" userId="ecf50740-f69d-4b4c-9b94-98edf5ce36cd" providerId="ADAL" clId="{B6E597B2-8980-4DF4-8580-DEBE26C32BD1}" dt="2022-09-15T19:55:20.571" v="139" actId="2696"/>
          <pc:sldLayoutMkLst>
            <pc:docMk/>
            <pc:sldMasterMk cId="354687151" sldId="2147483688"/>
            <pc:sldLayoutMk cId="1959278615" sldId="2147483689"/>
          </pc:sldLayoutMkLst>
        </pc:sldLayoutChg>
        <pc:sldLayoutChg chg="del">
          <pc:chgData name="Radloff, Rex" userId="ecf50740-f69d-4b4c-9b94-98edf5ce36cd" providerId="ADAL" clId="{B6E597B2-8980-4DF4-8580-DEBE26C32BD1}" dt="2022-09-15T19:55:20.571" v="139" actId="2696"/>
          <pc:sldLayoutMkLst>
            <pc:docMk/>
            <pc:sldMasterMk cId="354687151" sldId="2147483688"/>
            <pc:sldLayoutMk cId="1522250775" sldId="2147483690"/>
          </pc:sldLayoutMkLst>
        </pc:sldLayoutChg>
        <pc:sldLayoutChg chg="del">
          <pc:chgData name="Radloff, Rex" userId="ecf50740-f69d-4b4c-9b94-98edf5ce36cd" providerId="ADAL" clId="{B6E597B2-8980-4DF4-8580-DEBE26C32BD1}" dt="2022-09-15T19:55:20.571" v="139" actId="2696"/>
          <pc:sldLayoutMkLst>
            <pc:docMk/>
            <pc:sldMasterMk cId="354687151" sldId="2147483688"/>
            <pc:sldLayoutMk cId="370502814" sldId="2147483692"/>
          </pc:sldLayoutMkLst>
        </pc:sldLayoutChg>
        <pc:sldLayoutChg chg="del">
          <pc:chgData name="Radloff, Rex" userId="ecf50740-f69d-4b4c-9b94-98edf5ce36cd" providerId="ADAL" clId="{B6E597B2-8980-4DF4-8580-DEBE26C32BD1}" dt="2022-09-15T19:55:20.571" v="139" actId="2696"/>
          <pc:sldLayoutMkLst>
            <pc:docMk/>
            <pc:sldMasterMk cId="354687151" sldId="2147483688"/>
            <pc:sldLayoutMk cId="2925164248" sldId="2147483693"/>
          </pc:sldLayoutMkLst>
        </pc:sldLayoutChg>
        <pc:sldLayoutChg chg="del">
          <pc:chgData name="Radloff, Rex" userId="ecf50740-f69d-4b4c-9b94-98edf5ce36cd" providerId="ADAL" clId="{B6E597B2-8980-4DF4-8580-DEBE26C32BD1}" dt="2022-09-15T19:55:20.571" v="139" actId="2696"/>
          <pc:sldLayoutMkLst>
            <pc:docMk/>
            <pc:sldMasterMk cId="354687151" sldId="2147483688"/>
            <pc:sldLayoutMk cId="69462643" sldId="2147483694"/>
          </pc:sldLayoutMkLst>
        </pc:sldLayoutChg>
        <pc:sldLayoutChg chg="del">
          <pc:chgData name="Radloff, Rex" userId="ecf50740-f69d-4b4c-9b94-98edf5ce36cd" providerId="ADAL" clId="{B6E597B2-8980-4DF4-8580-DEBE26C32BD1}" dt="2022-09-15T19:55:20.571" v="139" actId="2696"/>
          <pc:sldLayoutMkLst>
            <pc:docMk/>
            <pc:sldMasterMk cId="354687151" sldId="2147483688"/>
            <pc:sldLayoutMk cId="1526324192" sldId="2147483695"/>
          </pc:sldLayoutMkLst>
        </pc:sldLayoutChg>
        <pc:sldLayoutChg chg="del">
          <pc:chgData name="Radloff, Rex" userId="ecf50740-f69d-4b4c-9b94-98edf5ce36cd" providerId="ADAL" clId="{B6E597B2-8980-4DF4-8580-DEBE26C32BD1}" dt="2022-09-15T19:55:20.571" v="139" actId="2696"/>
          <pc:sldLayoutMkLst>
            <pc:docMk/>
            <pc:sldMasterMk cId="354687151" sldId="2147483688"/>
            <pc:sldLayoutMk cId="3701790210" sldId="2147483696"/>
          </pc:sldLayoutMkLst>
        </pc:sldLayoutChg>
        <pc:sldLayoutChg chg="del">
          <pc:chgData name="Radloff, Rex" userId="ecf50740-f69d-4b4c-9b94-98edf5ce36cd" providerId="ADAL" clId="{B6E597B2-8980-4DF4-8580-DEBE26C32BD1}" dt="2022-09-15T19:55:20.571" v="139" actId="2696"/>
          <pc:sldLayoutMkLst>
            <pc:docMk/>
            <pc:sldMasterMk cId="354687151" sldId="2147483688"/>
            <pc:sldLayoutMk cId="804425527" sldId="2147483697"/>
          </pc:sldLayoutMkLst>
        </pc:sldLayoutChg>
        <pc:sldLayoutChg chg="del">
          <pc:chgData name="Radloff, Rex" userId="ecf50740-f69d-4b4c-9b94-98edf5ce36cd" providerId="ADAL" clId="{B6E597B2-8980-4DF4-8580-DEBE26C32BD1}" dt="2022-09-15T19:55:20.571" v="139" actId="2696"/>
          <pc:sldLayoutMkLst>
            <pc:docMk/>
            <pc:sldMasterMk cId="354687151" sldId="2147483688"/>
            <pc:sldLayoutMk cId="2753911787" sldId="2147483698"/>
          </pc:sldLayoutMkLst>
        </pc:sldLayoutChg>
        <pc:sldLayoutChg chg="del">
          <pc:chgData name="Radloff, Rex" userId="ecf50740-f69d-4b4c-9b94-98edf5ce36cd" providerId="ADAL" clId="{B6E597B2-8980-4DF4-8580-DEBE26C32BD1}" dt="2022-09-15T19:55:20.571" v="139" actId="2696"/>
          <pc:sldLayoutMkLst>
            <pc:docMk/>
            <pc:sldMasterMk cId="354687151" sldId="2147483688"/>
            <pc:sldLayoutMk cId="1892363628" sldId="2147483699"/>
          </pc:sldLayoutMkLst>
        </pc:sldLayoutChg>
        <pc:sldLayoutChg chg="del">
          <pc:chgData name="Radloff, Rex" userId="ecf50740-f69d-4b4c-9b94-98edf5ce36cd" providerId="ADAL" clId="{B6E597B2-8980-4DF4-8580-DEBE26C32BD1}" dt="2022-09-15T19:55:20.571" v="139" actId="2696"/>
          <pc:sldLayoutMkLst>
            <pc:docMk/>
            <pc:sldMasterMk cId="354687151" sldId="2147483688"/>
            <pc:sldLayoutMk cId="514231856" sldId="2147483700"/>
          </pc:sldLayoutMkLst>
        </pc:sldLayoutChg>
      </pc:sldMasterChg>
    </pc:docChg>
  </pc:docChgLst>
  <pc:docChgLst>
    <pc:chgData name="Radloff, Rex" userId="ecf50740-f69d-4b4c-9b94-98edf5ce36cd" providerId="ADAL" clId="{7F0FDBB1-E5AA-41C0-B3C6-169F0B123F4A}"/>
    <pc:docChg chg="undo redo custSel addSld delSld modSld sldOrd">
      <pc:chgData name="Radloff, Rex" userId="ecf50740-f69d-4b4c-9b94-98edf5ce36cd" providerId="ADAL" clId="{7F0FDBB1-E5AA-41C0-B3C6-169F0B123F4A}" dt="2022-06-02T20:10:12.714" v="2949"/>
      <pc:docMkLst>
        <pc:docMk/>
      </pc:docMkLst>
      <pc:sldChg chg="add del">
        <pc:chgData name="Radloff, Rex" userId="ecf50740-f69d-4b4c-9b94-98edf5ce36cd" providerId="ADAL" clId="{7F0FDBB1-E5AA-41C0-B3C6-169F0B123F4A}" dt="2022-06-02T11:23:17.297" v="1054"/>
        <pc:sldMkLst>
          <pc:docMk/>
          <pc:sldMk cId="0" sldId="256"/>
        </pc:sldMkLst>
      </pc:sldChg>
      <pc:sldChg chg="addSp delSp modSp mod setBg modAnim">
        <pc:chgData name="Radloff, Rex" userId="ecf50740-f69d-4b4c-9b94-98edf5ce36cd" providerId="ADAL" clId="{7F0FDBB1-E5AA-41C0-B3C6-169F0B123F4A}" dt="2022-06-02T16:22:46.591" v="2825"/>
        <pc:sldMkLst>
          <pc:docMk/>
          <pc:sldMk cId="0" sldId="262"/>
        </pc:sldMkLst>
        <pc:spChg chg="mod">
          <ac:chgData name="Radloff, Rex" userId="ecf50740-f69d-4b4c-9b94-98edf5ce36cd" providerId="ADAL" clId="{7F0FDBB1-E5AA-41C0-B3C6-169F0B123F4A}" dt="2022-06-02T16:22:31.866" v="2821" actId="6549"/>
          <ac:spMkLst>
            <pc:docMk/>
            <pc:sldMk cId="0" sldId="262"/>
            <ac:spMk id="2" creationId="{32C17636-16EB-4AC0-8788-105ABDB089E1}"/>
          </ac:spMkLst>
        </pc:spChg>
        <pc:spChg chg="mod">
          <ac:chgData name="Radloff, Rex" userId="ecf50740-f69d-4b4c-9b94-98edf5ce36cd" providerId="ADAL" clId="{7F0FDBB1-E5AA-41C0-B3C6-169F0B123F4A}" dt="2022-06-02T16:22:36.156" v="2824" actId="1076"/>
          <ac:spMkLst>
            <pc:docMk/>
            <pc:sldMk cId="0" sldId="262"/>
            <ac:spMk id="3" creationId="{6E750C55-BB05-10B6-7CDD-4A4DC24246CC}"/>
          </ac:spMkLst>
        </pc:spChg>
        <pc:spChg chg="add del mod">
          <ac:chgData name="Radloff, Rex" userId="ecf50740-f69d-4b4c-9b94-98edf5ce36cd" providerId="ADAL" clId="{7F0FDBB1-E5AA-41C0-B3C6-169F0B123F4A}" dt="2022-06-02T16:22:00.007" v="2798" actId="478"/>
          <ac:spMkLst>
            <pc:docMk/>
            <pc:sldMk cId="0" sldId="262"/>
            <ac:spMk id="4" creationId="{BB0469A3-40C0-D257-283B-FCC7816D7E47}"/>
          </ac:spMkLst>
        </pc:spChg>
        <pc:spChg chg="mod">
          <ac:chgData name="Radloff, Rex" userId="ecf50740-f69d-4b4c-9b94-98edf5ce36cd" providerId="ADAL" clId="{7F0FDBB1-E5AA-41C0-B3C6-169F0B123F4A}" dt="2022-06-02T16:22:20.449" v="2810" actId="20577"/>
          <ac:spMkLst>
            <pc:docMk/>
            <pc:sldMk cId="0" sldId="262"/>
            <ac:spMk id="7" creationId="{39452921-2A05-46CA-8703-B083C4122A3D}"/>
          </ac:spMkLst>
        </pc:spChg>
        <pc:spChg chg="mod">
          <ac:chgData name="Radloff, Rex" userId="ecf50740-f69d-4b4c-9b94-98edf5ce36cd" providerId="ADAL" clId="{7F0FDBB1-E5AA-41C0-B3C6-169F0B123F4A}" dt="2022-06-02T16:22:10.196" v="2803" actId="20577"/>
          <ac:spMkLst>
            <pc:docMk/>
            <pc:sldMk cId="0" sldId="262"/>
            <ac:spMk id="8" creationId="{078F166E-8B5B-4180-81CF-339F1F03AD85}"/>
          </ac:spMkLst>
        </pc:spChg>
        <pc:spChg chg="add del mod">
          <ac:chgData name="Radloff, Rex" userId="ecf50740-f69d-4b4c-9b94-98edf5ce36cd" providerId="ADAL" clId="{7F0FDBB1-E5AA-41C0-B3C6-169F0B123F4A}" dt="2022-06-02T16:09:23.567" v="2664" actId="20577"/>
          <ac:spMkLst>
            <pc:docMk/>
            <pc:sldMk cId="0" sldId="262"/>
            <ac:spMk id="9" creationId="{2ED37674-4D53-4849-946F-D9D88FC6DD6C}"/>
          </ac:spMkLst>
        </pc:spChg>
        <pc:spChg chg="mod">
          <ac:chgData name="Radloff, Rex" userId="ecf50740-f69d-4b4c-9b94-98edf5ce36cd" providerId="ADAL" clId="{7F0FDBB1-E5AA-41C0-B3C6-169F0B123F4A}" dt="2022-06-02T16:09:44.193" v="2666" actId="1076"/>
          <ac:spMkLst>
            <pc:docMk/>
            <pc:sldMk cId="0" sldId="262"/>
            <ac:spMk id="10" creationId="{AC2C8A28-B8C4-4014-9B0E-7C80E6D76C5A}"/>
          </ac:spMkLst>
        </pc:spChg>
        <pc:spChg chg="add del mod">
          <ac:chgData name="Radloff, Rex" userId="ecf50740-f69d-4b4c-9b94-98edf5ce36cd" providerId="ADAL" clId="{7F0FDBB1-E5AA-41C0-B3C6-169F0B123F4A}" dt="2022-06-02T16:10:00.619" v="2671"/>
          <ac:spMkLst>
            <pc:docMk/>
            <pc:sldMk cId="0" sldId="262"/>
            <ac:spMk id="11" creationId="{903E576B-4FD2-27D9-6E39-4ABE0DBB5230}"/>
          </ac:spMkLst>
        </pc:spChg>
        <pc:spChg chg="add del mod">
          <ac:chgData name="Radloff, Rex" userId="ecf50740-f69d-4b4c-9b94-98edf5ce36cd" providerId="ADAL" clId="{7F0FDBB1-E5AA-41C0-B3C6-169F0B123F4A}" dt="2022-06-02T16:22:34.240" v="2823" actId="478"/>
          <ac:spMkLst>
            <pc:docMk/>
            <pc:sldMk cId="0" sldId="262"/>
            <ac:spMk id="12" creationId="{88CF8443-163B-29A7-ADF2-8A4DA6658D2E}"/>
          </ac:spMkLst>
        </pc:spChg>
      </pc:sldChg>
      <pc:sldChg chg="addSp delSp modSp mod ord delAnim modAnim">
        <pc:chgData name="Radloff, Rex" userId="ecf50740-f69d-4b4c-9b94-98edf5ce36cd" providerId="ADAL" clId="{7F0FDBB1-E5AA-41C0-B3C6-169F0B123F4A}" dt="2022-06-02T16:04:52.048" v="2634"/>
        <pc:sldMkLst>
          <pc:docMk/>
          <pc:sldMk cId="135559590" sldId="295"/>
        </pc:sldMkLst>
        <pc:spChg chg="mod">
          <ac:chgData name="Radloff, Rex" userId="ecf50740-f69d-4b4c-9b94-98edf5ce36cd" providerId="ADAL" clId="{7F0FDBB1-E5AA-41C0-B3C6-169F0B123F4A}" dt="2022-06-02T11:49:01.147" v="1808" actId="20577"/>
          <ac:spMkLst>
            <pc:docMk/>
            <pc:sldMk cId="135559590" sldId="295"/>
            <ac:spMk id="7" creationId="{5FBAD414-1E63-4875-BD44-02DFE2175F63}"/>
          </ac:spMkLst>
        </pc:spChg>
        <pc:spChg chg="add mod">
          <ac:chgData name="Radloff, Rex" userId="ecf50740-f69d-4b4c-9b94-98edf5ce36cd" providerId="ADAL" clId="{7F0FDBB1-E5AA-41C0-B3C6-169F0B123F4A}" dt="2022-06-02T16:04:43.768" v="2633" actId="20577"/>
          <ac:spMkLst>
            <pc:docMk/>
            <pc:sldMk cId="135559590" sldId="295"/>
            <ac:spMk id="8" creationId="{835A0220-E296-4F04-AF6E-8032CD422014}"/>
          </ac:spMkLst>
        </pc:spChg>
        <pc:spChg chg="mod">
          <ac:chgData name="Radloff, Rex" userId="ecf50740-f69d-4b4c-9b94-98edf5ce36cd" providerId="ADAL" clId="{7F0FDBB1-E5AA-41C0-B3C6-169F0B123F4A}" dt="2022-06-02T16:04:13.046" v="2556" actId="20577"/>
          <ac:spMkLst>
            <pc:docMk/>
            <pc:sldMk cId="135559590" sldId="295"/>
            <ac:spMk id="12" creationId="{16D141DA-514A-9097-459C-3309E4AD22FE}"/>
          </ac:spMkLst>
        </pc:spChg>
        <pc:spChg chg="del mod">
          <ac:chgData name="Radloff, Rex" userId="ecf50740-f69d-4b4c-9b94-98edf5ce36cd" providerId="ADAL" clId="{7F0FDBB1-E5AA-41C0-B3C6-169F0B123F4A}" dt="2022-06-02T11:47:38.941" v="1726" actId="478"/>
          <ac:spMkLst>
            <pc:docMk/>
            <pc:sldMk cId="135559590" sldId="295"/>
            <ac:spMk id="13" creationId="{C294C725-9115-260C-97C5-05F1709C6404}"/>
          </ac:spMkLst>
        </pc:spChg>
        <pc:picChg chg="mod">
          <ac:chgData name="Radloff, Rex" userId="ecf50740-f69d-4b4c-9b94-98edf5ce36cd" providerId="ADAL" clId="{7F0FDBB1-E5AA-41C0-B3C6-169F0B123F4A}" dt="2022-06-02T11:48:12.835" v="1758" actId="1076"/>
          <ac:picMkLst>
            <pc:docMk/>
            <pc:sldMk cId="135559590" sldId="295"/>
            <ac:picMk id="6" creationId="{D9E7D69C-EB7F-484A-843C-AB0237603D44}"/>
          </ac:picMkLst>
        </pc:picChg>
      </pc:sldChg>
      <pc:sldChg chg="addSp delSp modSp del mod setBg">
        <pc:chgData name="Radloff, Rex" userId="ecf50740-f69d-4b4c-9b94-98edf5ce36cd" providerId="ADAL" clId="{7F0FDBB1-E5AA-41C0-B3C6-169F0B123F4A}" dt="2022-06-02T11:32:08.786" v="1130" actId="2696"/>
        <pc:sldMkLst>
          <pc:docMk/>
          <pc:sldMk cId="646567324" sldId="297"/>
        </pc:sldMkLst>
        <pc:spChg chg="add del mod">
          <ac:chgData name="Radloff, Rex" userId="ecf50740-f69d-4b4c-9b94-98edf5ce36cd" providerId="ADAL" clId="{7F0FDBB1-E5AA-41C0-B3C6-169F0B123F4A}" dt="2022-06-01T16:34:14.944" v="131"/>
          <ac:spMkLst>
            <pc:docMk/>
            <pc:sldMk cId="646567324" sldId="297"/>
            <ac:spMk id="8" creationId="{D5D7D42A-16D8-C893-8FF5-AC890450DA80}"/>
          </ac:spMkLst>
        </pc:spChg>
        <pc:picChg chg="add del mod">
          <ac:chgData name="Radloff, Rex" userId="ecf50740-f69d-4b4c-9b94-98edf5ce36cd" providerId="ADAL" clId="{7F0FDBB1-E5AA-41C0-B3C6-169F0B123F4A}" dt="2022-06-02T11:32:02.155" v="1127" actId="478"/>
          <ac:picMkLst>
            <pc:docMk/>
            <pc:sldMk cId="646567324" sldId="297"/>
            <ac:picMk id="3" creationId="{B1F57BA8-DF2D-9742-E7E2-B503555BA1CD}"/>
          </ac:picMkLst>
        </pc:picChg>
        <pc:picChg chg="add del mod">
          <ac:chgData name="Radloff, Rex" userId="ecf50740-f69d-4b4c-9b94-98edf5ce36cd" providerId="ADAL" clId="{7F0FDBB1-E5AA-41C0-B3C6-169F0B123F4A}" dt="2022-06-02T11:32:06.921" v="1129" actId="478"/>
          <ac:picMkLst>
            <pc:docMk/>
            <pc:sldMk cId="646567324" sldId="297"/>
            <ac:picMk id="5" creationId="{0EA7B523-7646-9FC7-6FD5-46775923C4E5}"/>
          </ac:picMkLst>
        </pc:picChg>
        <pc:picChg chg="del mod">
          <ac:chgData name="Radloff, Rex" userId="ecf50740-f69d-4b4c-9b94-98edf5ce36cd" providerId="ADAL" clId="{7F0FDBB1-E5AA-41C0-B3C6-169F0B123F4A}" dt="2022-06-01T16:52:57.116" v="577" actId="478"/>
          <ac:picMkLst>
            <pc:docMk/>
            <pc:sldMk cId="646567324" sldId="297"/>
            <ac:picMk id="6" creationId="{09D21F59-2BA0-4278-D2C3-A4FA2D26E571}"/>
          </ac:picMkLst>
        </pc:picChg>
        <pc:picChg chg="add del mod">
          <ac:chgData name="Radloff, Rex" userId="ecf50740-f69d-4b4c-9b94-98edf5ce36cd" providerId="ADAL" clId="{7F0FDBB1-E5AA-41C0-B3C6-169F0B123F4A}" dt="2022-06-01T16:53:29.005" v="596" actId="478"/>
          <ac:picMkLst>
            <pc:docMk/>
            <pc:sldMk cId="646567324" sldId="297"/>
            <ac:picMk id="9" creationId="{24680F9C-9F17-F9F1-5881-2CE2EAD04B01}"/>
          </ac:picMkLst>
        </pc:picChg>
        <pc:picChg chg="del mod">
          <ac:chgData name="Radloff, Rex" userId="ecf50740-f69d-4b4c-9b94-98edf5ce36cd" providerId="ADAL" clId="{7F0FDBB1-E5AA-41C0-B3C6-169F0B123F4A}" dt="2022-06-01T16:52:56.342" v="575" actId="478"/>
          <ac:picMkLst>
            <pc:docMk/>
            <pc:sldMk cId="646567324" sldId="297"/>
            <ac:picMk id="11" creationId="{56434FE2-0A0C-C8C0-5E51-794A8A3F1811}"/>
          </ac:picMkLst>
        </pc:picChg>
        <pc:picChg chg="add del mod">
          <ac:chgData name="Radloff, Rex" userId="ecf50740-f69d-4b4c-9b94-98edf5ce36cd" providerId="ADAL" clId="{7F0FDBB1-E5AA-41C0-B3C6-169F0B123F4A}" dt="2022-06-02T11:32:02.867" v="1128" actId="478"/>
          <ac:picMkLst>
            <pc:docMk/>
            <pc:sldMk cId="646567324" sldId="297"/>
            <ac:picMk id="12" creationId="{E97DFEEB-560F-91A5-C87B-66278CDD89C7}"/>
          </ac:picMkLst>
        </pc:picChg>
        <pc:picChg chg="del mod">
          <ac:chgData name="Radloff, Rex" userId="ecf50740-f69d-4b4c-9b94-98edf5ce36cd" providerId="ADAL" clId="{7F0FDBB1-E5AA-41C0-B3C6-169F0B123F4A}" dt="2022-06-01T16:52:56.772" v="576" actId="478"/>
          <ac:picMkLst>
            <pc:docMk/>
            <pc:sldMk cId="646567324" sldId="297"/>
            <ac:picMk id="13" creationId="{83CDCF68-7A7C-4761-460E-C3E4A40EF588}"/>
          </ac:picMkLst>
        </pc:picChg>
      </pc:sldChg>
      <pc:sldChg chg="addSp delSp modSp mod setBg">
        <pc:chgData name="Radloff, Rex" userId="ecf50740-f69d-4b4c-9b94-98edf5ce36cd" providerId="ADAL" clId="{7F0FDBB1-E5AA-41C0-B3C6-169F0B123F4A}" dt="2022-06-02T12:03:14.543" v="2534"/>
        <pc:sldMkLst>
          <pc:docMk/>
          <pc:sldMk cId="1326456275" sldId="304"/>
        </pc:sldMkLst>
        <pc:spChg chg="add mod">
          <ac:chgData name="Radloff, Rex" userId="ecf50740-f69d-4b4c-9b94-98edf5ce36cd" providerId="ADAL" clId="{7F0FDBB1-E5AA-41C0-B3C6-169F0B123F4A}" dt="2022-06-02T11:38:31.866" v="1309" actId="1076"/>
          <ac:spMkLst>
            <pc:docMk/>
            <pc:sldMk cId="1326456275" sldId="304"/>
            <ac:spMk id="13" creationId="{CECBD282-C54E-51DF-2436-39AC81630D57}"/>
          </ac:spMkLst>
        </pc:spChg>
        <pc:spChg chg="add mod">
          <ac:chgData name="Radloff, Rex" userId="ecf50740-f69d-4b4c-9b94-98edf5ce36cd" providerId="ADAL" clId="{7F0FDBB1-E5AA-41C0-B3C6-169F0B123F4A}" dt="2022-06-02T11:40:04.003" v="1356" actId="1076"/>
          <ac:spMkLst>
            <pc:docMk/>
            <pc:sldMk cId="1326456275" sldId="304"/>
            <ac:spMk id="14" creationId="{2299BA86-6F12-A355-2D39-E9F7E9418D0B}"/>
          </ac:spMkLst>
        </pc:spChg>
        <pc:spChg chg="add mod">
          <ac:chgData name="Radloff, Rex" userId="ecf50740-f69d-4b4c-9b94-98edf5ce36cd" providerId="ADAL" clId="{7F0FDBB1-E5AA-41C0-B3C6-169F0B123F4A}" dt="2022-06-02T11:40:46.860" v="1379" actId="20577"/>
          <ac:spMkLst>
            <pc:docMk/>
            <pc:sldMk cId="1326456275" sldId="304"/>
            <ac:spMk id="18" creationId="{68F3A977-0E3F-2E3A-D886-E06FA78F8B01}"/>
          </ac:spMkLst>
        </pc:spChg>
        <pc:spChg chg="del mod">
          <ac:chgData name="Radloff, Rex" userId="ecf50740-f69d-4b4c-9b94-98edf5ce36cd" providerId="ADAL" clId="{7F0FDBB1-E5AA-41C0-B3C6-169F0B123F4A}" dt="2022-06-02T11:38:15.532" v="1307" actId="478"/>
          <ac:spMkLst>
            <pc:docMk/>
            <pc:sldMk cId="1326456275" sldId="304"/>
            <ac:spMk id="37" creationId="{D02B019B-32F7-4135-9A5E-3500BD026F49}"/>
          </ac:spMkLst>
        </pc:spChg>
        <pc:spChg chg="mod">
          <ac:chgData name="Radloff, Rex" userId="ecf50740-f69d-4b4c-9b94-98edf5ce36cd" providerId="ADAL" clId="{7F0FDBB1-E5AA-41C0-B3C6-169F0B123F4A}" dt="2022-06-02T11:37:40.607" v="1259" actId="1076"/>
          <ac:spMkLst>
            <pc:docMk/>
            <pc:sldMk cId="1326456275" sldId="304"/>
            <ac:spMk id="42" creationId="{B1D95CB1-B1B5-4F69-BE93-D9E637EF7629}"/>
          </ac:spMkLst>
        </pc:spChg>
        <pc:picChg chg="add mod">
          <ac:chgData name="Radloff, Rex" userId="ecf50740-f69d-4b4c-9b94-98edf5ce36cd" providerId="ADAL" clId="{7F0FDBB1-E5AA-41C0-B3C6-169F0B123F4A}" dt="2022-06-02T11:38:20.236" v="1308" actId="14100"/>
          <ac:picMkLst>
            <pc:docMk/>
            <pc:sldMk cId="1326456275" sldId="304"/>
            <ac:picMk id="3" creationId="{29BA9AE8-3139-DA22-B787-B20E353688F8}"/>
          </ac:picMkLst>
        </pc:picChg>
        <pc:picChg chg="add del mod">
          <ac:chgData name="Radloff, Rex" userId="ecf50740-f69d-4b4c-9b94-98edf5ce36cd" providerId="ADAL" clId="{7F0FDBB1-E5AA-41C0-B3C6-169F0B123F4A}" dt="2022-06-01T16:54:11.205" v="618" actId="478"/>
          <ac:picMkLst>
            <pc:docMk/>
            <pc:sldMk cId="1326456275" sldId="304"/>
            <ac:picMk id="5" creationId="{33FA43A1-CD3B-0F41-43F8-C7A4FE1BF362}"/>
          </ac:picMkLst>
        </pc:picChg>
        <pc:picChg chg="add mod">
          <ac:chgData name="Radloff, Rex" userId="ecf50740-f69d-4b4c-9b94-98edf5ce36cd" providerId="ADAL" clId="{7F0FDBB1-E5AA-41C0-B3C6-169F0B123F4A}" dt="2022-06-02T11:37:10.366" v="1211" actId="1076"/>
          <ac:picMkLst>
            <pc:docMk/>
            <pc:sldMk cId="1326456275" sldId="304"/>
            <ac:picMk id="7" creationId="{F9BB6442-7D45-8188-7794-52B55CDCEE3C}"/>
          </ac:picMkLst>
        </pc:picChg>
        <pc:picChg chg="del">
          <ac:chgData name="Radloff, Rex" userId="ecf50740-f69d-4b4c-9b94-98edf5ce36cd" providerId="ADAL" clId="{7F0FDBB1-E5AA-41C0-B3C6-169F0B123F4A}" dt="2022-06-01T16:53:40.644" v="600" actId="478"/>
          <ac:picMkLst>
            <pc:docMk/>
            <pc:sldMk cId="1326456275" sldId="304"/>
            <ac:picMk id="8" creationId="{B5A39F80-2743-04DB-A95E-519F17D45D68}"/>
          </ac:picMkLst>
        </pc:picChg>
        <pc:picChg chg="add mod">
          <ac:chgData name="Radloff, Rex" userId="ecf50740-f69d-4b4c-9b94-98edf5ce36cd" providerId="ADAL" clId="{7F0FDBB1-E5AA-41C0-B3C6-169F0B123F4A}" dt="2022-06-02T11:40:35.200" v="1365" actId="14100"/>
          <ac:picMkLst>
            <pc:docMk/>
            <pc:sldMk cId="1326456275" sldId="304"/>
            <ac:picMk id="9" creationId="{31560959-625D-026A-3671-4D7611B2D0A0}"/>
          </ac:picMkLst>
        </pc:picChg>
        <pc:picChg chg="del">
          <ac:chgData name="Radloff, Rex" userId="ecf50740-f69d-4b4c-9b94-98edf5ce36cd" providerId="ADAL" clId="{7F0FDBB1-E5AA-41C0-B3C6-169F0B123F4A}" dt="2022-06-01T16:53:40.997" v="601" actId="478"/>
          <ac:picMkLst>
            <pc:docMk/>
            <pc:sldMk cId="1326456275" sldId="304"/>
            <ac:picMk id="10" creationId="{763A74BA-8515-9987-3B0F-2EC364BA08E9}"/>
          </ac:picMkLst>
        </pc:picChg>
        <pc:picChg chg="add mod modCrop">
          <ac:chgData name="Radloff, Rex" userId="ecf50740-f69d-4b4c-9b94-98edf5ce36cd" providerId="ADAL" clId="{7F0FDBB1-E5AA-41C0-B3C6-169F0B123F4A}" dt="2022-06-02T11:39:46.140" v="1329" actId="1076"/>
          <ac:picMkLst>
            <pc:docMk/>
            <pc:sldMk cId="1326456275" sldId="304"/>
            <ac:picMk id="15" creationId="{25B1E2E0-6530-C020-4362-1BEC3E817F35}"/>
          </ac:picMkLst>
        </pc:picChg>
        <pc:picChg chg="add mod modCrop">
          <ac:chgData name="Radloff, Rex" userId="ecf50740-f69d-4b4c-9b94-98edf5ce36cd" providerId="ADAL" clId="{7F0FDBB1-E5AA-41C0-B3C6-169F0B123F4A}" dt="2022-06-02T11:39:51.203" v="1331" actId="1076"/>
          <ac:picMkLst>
            <pc:docMk/>
            <pc:sldMk cId="1326456275" sldId="304"/>
            <ac:picMk id="16" creationId="{8DC19199-7418-8653-CD78-39D6D9D8DE97}"/>
          </ac:picMkLst>
        </pc:picChg>
        <pc:picChg chg="add del mod">
          <ac:chgData name="Radloff, Rex" userId="ecf50740-f69d-4b4c-9b94-98edf5ce36cd" providerId="ADAL" clId="{7F0FDBB1-E5AA-41C0-B3C6-169F0B123F4A}" dt="2022-06-02T11:40:21.581" v="1361" actId="478"/>
          <ac:picMkLst>
            <pc:docMk/>
            <pc:sldMk cId="1326456275" sldId="304"/>
            <ac:picMk id="17" creationId="{F0E9D058-0BD6-8125-6C7E-521B05AA1F36}"/>
          </ac:picMkLst>
        </pc:picChg>
      </pc:sldChg>
      <pc:sldChg chg="addSp modSp mod">
        <pc:chgData name="Radloff, Rex" userId="ecf50740-f69d-4b4c-9b94-98edf5ce36cd" providerId="ADAL" clId="{7F0FDBB1-E5AA-41C0-B3C6-169F0B123F4A}" dt="2022-06-01T15:23:09.220" v="18" actId="1076"/>
        <pc:sldMkLst>
          <pc:docMk/>
          <pc:sldMk cId="825839902" sldId="317"/>
        </pc:sldMkLst>
        <pc:spChg chg="add mod">
          <ac:chgData name="Radloff, Rex" userId="ecf50740-f69d-4b4c-9b94-98edf5ce36cd" providerId="ADAL" clId="{7F0FDBB1-E5AA-41C0-B3C6-169F0B123F4A}" dt="2022-06-01T15:22:55.604" v="15" actId="208"/>
          <ac:spMkLst>
            <pc:docMk/>
            <pc:sldMk cId="825839902" sldId="317"/>
            <ac:spMk id="7" creationId="{776CE034-4410-DB16-4C2C-5799175AAF9C}"/>
          </ac:spMkLst>
        </pc:spChg>
        <pc:picChg chg="add mod ord">
          <ac:chgData name="Radloff, Rex" userId="ecf50740-f69d-4b4c-9b94-98edf5ce36cd" providerId="ADAL" clId="{7F0FDBB1-E5AA-41C0-B3C6-169F0B123F4A}" dt="2022-06-01T15:23:09.220" v="18" actId="1076"/>
          <ac:picMkLst>
            <pc:docMk/>
            <pc:sldMk cId="825839902" sldId="317"/>
            <ac:picMk id="6" creationId="{79E864F4-4D17-D42B-E59D-C0F707C8A071}"/>
          </ac:picMkLst>
        </pc:picChg>
      </pc:sldChg>
      <pc:sldChg chg="addSp delSp modSp mod setBg setClrOvrMap">
        <pc:chgData name="Radloff, Rex" userId="ecf50740-f69d-4b4c-9b94-98edf5ce36cd" providerId="ADAL" clId="{7F0FDBB1-E5AA-41C0-B3C6-169F0B123F4A}" dt="2022-06-02T12:03:14.543" v="2534"/>
        <pc:sldMkLst>
          <pc:docMk/>
          <pc:sldMk cId="2746369925" sldId="559"/>
        </pc:sldMkLst>
        <pc:spChg chg="mod ord">
          <ac:chgData name="Radloff, Rex" userId="ecf50740-f69d-4b4c-9b94-98edf5ce36cd" providerId="ADAL" clId="{7F0FDBB1-E5AA-41C0-B3C6-169F0B123F4A}" dt="2022-06-02T11:35:39.568" v="1189" actId="1076"/>
          <ac:spMkLst>
            <pc:docMk/>
            <pc:sldMk cId="2746369925" sldId="559"/>
            <ac:spMk id="11" creationId="{8C72393C-EDDE-4C6A-BCCF-816416AF5CF9}"/>
          </ac:spMkLst>
        </pc:spChg>
        <pc:spChg chg="del">
          <ac:chgData name="Radloff, Rex" userId="ecf50740-f69d-4b4c-9b94-98edf5ce36cd" providerId="ADAL" clId="{7F0FDBB1-E5AA-41C0-B3C6-169F0B123F4A}" dt="2022-06-02T11:33:47.028" v="1154" actId="478"/>
          <ac:spMkLst>
            <pc:docMk/>
            <pc:sldMk cId="2746369925" sldId="559"/>
            <ac:spMk id="12" creationId="{DA271AE4-AF11-49AF-BE1F-F93C6D704D3F}"/>
          </ac:spMkLst>
        </pc:spChg>
        <pc:spChg chg="add del mod">
          <ac:chgData name="Radloff, Rex" userId="ecf50740-f69d-4b4c-9b94-98edf5ce36cd" providerId="ADAL" clId="{7F0FDBB1-E5AA-41C0-B3C6-169F0B123F4A}" dt="2022-06-02T11:35:10.420" v="1182" actId="478"/>
          <ac:spMkLst>
            <pc:docMk/>
            <pc:sldMk cId="2746369925" sldId="559"/>
            <ac:spMk id="13" creationId="{F3813E2F-E101-4C3D-8C74-1B40F5045190}"/>
          </ac:spMkLst>
        </pc:spChg>
        <pc:spChg chg="add del">
          <ac:chgData name="Radloff, Rex" userId="ecf50740-f69d-4b4c-9b94-98edf5ce36cd" providerId="ADAL" clId="{7F0FDBB1-E5AA-41C0-B3C6-169F0B123F4A}" dt="2022-06-02T11:35:08.161" v="1180" actId="26606"/>
          <ac:spMkLst>
            <pc:docMk/>
            <pc:sldMk cId="2746369925" sldId="559"/>
            <ac:spMk id="14" creationId="{3AFE8227-C443-417B-BA91-520EB1EF4559}"/>
          </ac:spMkLst>
        </pc:spChg>
        <pc:spChg chg="add del">
          <ac:chgData name="Radloff, Rex" userId="ecf50740-f69d-4b4c-9b94-98edf5ce36cd" providerId="ADAL" clId="{7F0FDBB1-E5AA-41C0-B3C6-169F0B123F4A}" dt="2022-06-02T11:34:06.997" v="1159" actId="26606"/>
          <ac:spMkLst>
            <pc:docMk/>
            <pc:sldMk cId="2746369925" sldId="559"/>
            <ac:spMk id="16" creationId="{A81E7530-396C-45F0-92F4-A885648D1631}"/>
          </ac:spMkLst>
        </pc:spChg>
        <pc:spChg chg="add del">
          <ac:chgData name="Radloff, Rex" userId="ecf50740-f69d-4b4c-9b94-98edf5ce36cd" providerId="ADAL" clId="{7F0FDBB1-E5AA-41C0-B3C6-169F0B123F4A}" dt="2022-06-02T11:35:08.161" v="1180" actId="26606"/>
          <ac:spMkLst>
            <pc:docMk/>
            <pc:sldMk cId="2746369925" sldId="559"/>
            <ac:spMk id="17" creationId="{907741FC-B544-4A6E-B831-6789D042333D}"/>
          </ac:spMkLst>
        </pc:spChg>
        <pc:spChg chg="add del">
          <ac:chgData name="Radloff, Rex" userId="ecf50740-f69d-4b4c-9b94-98edf5ce36cd" providerId="ADAL" clId="{7F0FDBB1-E5AA-41C0-B3C6-169F0B123F4A}" dt="2022-06-02T11:34:06.997" v="1159" actId="26606"/>
          <ac:spMkLst>
            <pc:docMk/>
            <pc:sldMk cId="2746369925" sldId="559"/>
            <ac:spMk id="18" creationId="{7316481C-0A49-4796-812B-0D64F063B720}"/>
          </ac:spMkLst>
        </pc:spChg>
        <pc:spChg chg="add del">
          <ac:chgData name="Radloff, Rex" userId="ecf50740-f69d-4b4c-9b94-98edf5ce36cd" providerId="ADAL" clId="{7F0FDBB1-E5AA-41C0-B3C6-169F0B123F4A}" dt="2022-06-02T11:34:06.997" v="1159" actId="26606"/>
          <ac:spMkLst>
            <pc:docMk/>
            <pc:sldMk cId="2746369925" sldId="559"/>
            <ac:spMk id="20" creationId="{A5271697-90F1-4A23-8EF2-0179F2EAFACB}"/>
          </ac:spMkLst>
        </pc:spChg>
        <pc:spChg chg="add del">
          <ac:chgData name="Radloff, Rex" userId="ecf50740-f69d-4b4c-9b94-98edf5ce36cd" providerId="ADAL" clId="{7F0FDBB1-E5AA-41C0-B3C6-169F0B123F4A}" dt="2022-06-02T11:35:08.161" v="1180" actId="26606"/>
          <ac:spMkLst>
            <pc:docMk/>
            <pc:sldMk cId="2746369925" sldId="559"/>
            <ac:spMk id="23" creationId="{3F0BE7ED-7814-4273-B18A-F26CC0380380}"/>
          </ac:spMkLst>
        </pc:spChg>
        <pc:spChg chg="add del">
          <ac:chgData name="Radloff, Rex" userId="ecf50740-f69d-4b4c-9b94-98edf5ce36cd" providerId="ADAL" clId="{7F0FDBB1-E5AA-41C0-B3C6-169F0B123F4A}" dt="2022-06-02T11:34:06.997" v="1159" actId="26606"/>
          <ac:spMkLst>
            <pc:docMk/>
            <pc:sldMk cId="2746369925" sldId="559"/>
            <ac:spMk id="44" creationId="{D9F5512A-48E1-4C07-B75E-3CCC517B6804}"/>
          </ac:spMkLst>
        </pc:spChg>
        <pc:spChg chg="add del">
          <ac:chgData name="Radloff, Rex" userId="ecf50740-f69d-4b4c-9b94-98edf5ce36cd" providerId="ADAL" clId="{7F0FDBB1-E5AA-41C0-B3C6-169F0B123F4A}" dt="2022-06-02T11:34:08.785" v="1161" actId="26606"/>
          <ac:spMkLst>
            <pc:docMk/>
            <pc:sldMk cId="2746369925" sldId="559"/>
            <ac:spMk id="46" creationId="{04812C46-200A-4DEB-A05E-3ED6C68C2387}"/>
          </ac:spMkLst>
        </pc:spChg>
        <pc:spChg chg="add del">
          <ac:chgData name="Radloff, Rex" userId="ecf50740-f69d-4b4c-9b94-98edf5ce36cd" providerId="ADAL" clId="{7F0FDBB1-E5AA-41C0-B3C6-169F0B123F4A}" dt="2022-06-02T11:34:08.785" v="1161" actId="26606"/>
          <ac:spMkLst>
            <pc:docMk/>
            <pc:sldMk cId="2746369925" sldId="559"/>
            <ac:spMk id="47" creationId="{D1EA859B-E555-4109-94F3-6700E046E008}"/>
          </ac:spMkLst>
        </pc:spChg>
        <pc:spChg chg="add del">
          <ac:chgData name="Radloff, Rex" userId="ecf50740-f69d-4b4c-9b94-98edf5ce36cd" providerId="ADAL" clId="{7F0FDBB1-E5AA-41C0-B3C6-169F0B123F4A}" dt="2022-06-02T11:34:54.257" v="1177" actId="26606"/>
          <ac:spMkLst>
            <pc:docMk/>
            <pc:sldMk cId="2746369925" sldId="559"/>
            <ac:spMk id="49" creationId="{3CD9DF72-87A3-404E-A828-84CBF11A8303}"/>
          </ac:spMkLst>
        </pc:spChg>
        <pc:spChg chg="add del">
          <ac:chgData name="Radloff, Rex" userId="ecf50740-f69d-4b4c-9b94-98edf5ce36cd" providerId="ADAL" clId="{7F0FDBB1-E5AA-41C0-B3C6-169F0B123F4A}" dt="2022-06-02T11:34:46.129" v="1166" actId="26606"/>
          <ac:spMkLst>
            <pc:docMk/>
            <pc:sldMk cId="2746369925" sldId="559"/>
            <ac:spMk id="55" creationId="{2172A0AC-3DCE-4672-BCAF-28FEF91F6020}"/>
          </ac:spMkLst>
        </pc:spChg>
        <pc:spChg chg="add del">
          <ac:chgData name="Radloff, Rex" userId="ecf50740-f69d-4b4c-9b94-98edf5ce36cd" providerId="ADAL" clId="{7F0FDBB1-E5AA-41C0-B3C6-169F0B123F4A}" dt="2022-06-02T11:34:46.129" v="1166" actId="26606"/>
          <ac:spMkLst>
            <pc:docMk/>
            <pc:sldMk cId="2746369925" sldId="559"/>
            <ac:spMk id="57" creationId="{AE6F1C77-EDC9-4C5F-8C1C-62DD46BDA3C3}"/>
          </ac:spMkLst>
        </pc:spChg>
        <pc:spChg chg="add del">
          <ac:chgData name="Radloff, Rex" userId="ecf50740-f69d-4b4c-9b94-98edf5ce36cd" providerId="ADAL" clId="{7F0FDBB1-E5AA-41C0-B3C6-169F0B123F4A}" dt="2022-06-02T11:34:47.061" v="1168" actId="26606"/>
          <ac:spMkLst>
            <pc:docMk/>
            <pc:sldMk cId="2746369925" sldId="559"/>
            <ac:spMk id="59" creationId="{37FEB674-D811-4FFE-A878-29D0C0ED18D4}"/>
          </ac:spMkLst>
        </pc:spChg>
        <pc:spChg chg="add del">
          <ac:chgData name="Radloff, Rex" userId="ecf50740-f69d-4b4c-9b94-98edf5ce36cd" providerId="ADAL" clId="{7F0FDBB1-E5AA-41C0-B3C6-169F0B123F4A}" dt="2022-06-02T11:34:48.479" v="1170" actId="26606"/>
          <ac:spMkLst>
            <pc:docMk/>
            <pc:sldMk cId="2746369925" sldId="559"/>
            <ac:spMk id="77" creationId="{A3BAF07C-C39E-42EB-BB22-8D46691D9735}"/>
          </ac:spMkLst>
        </pc:spChg>
        <pc:spChg chg="add del">
          <ac:chgData name="Radloff, Rex" userId="ecf50740-f69d-4b4c-9b94-98edf5ce36cd" providerId="ADAL" clId="{7F0FDBB1-E5AA-41C0-B3C6-169F0B123F4A}" dt="2022-06-02T11:34:50.479" v="1172" actId="26606"/>
          <ac:spMkLst>
            <pc:docMk/>
            <pc:sldMk cId="2746369925" sldId="559"/>
            <ac:spMk id="81" creationId="{B95B9BA8-1D69-4796-85F5-B6D0BD52354B}"/>
          </ac:spMkLst>
        </pc:spChg>
        <pc:spChg chg="add del">
          <ac:chgData name="Radloff, Rex" userId="ecf50740-f69d-4b4c-9b94-98edf5ce36cd" providerId="ADAL" clId="{7F0FDBB1-E5AA-41C0-B3C6-169F0B123F4A}" dt="2022-06-02T11:34:52.915" v="1174" actId="26606"/>
          <ac:spMkLst>
            <pc:docMk/>
            <pc:sldMk cId="2746369925" sldId="559"/>
            <ac:spMk id="85" creationId="{99F1FFA9-D672-408C-9220-ADEEC6ABDD09}"/>
          </ac:spMkLst>
        </pc:spChg>
        <pc:grpChg chg="add del">
          <ac:chgData name="Radloff, Rex" userId="ecf50740-f69d-4b4c-9b94-98edf5ce36cd" providerId="ADAL" clId="{7F0FDBB1-E5AA-41C0-B3C6-169F0B123F4A}" dt="2022-06-02T11:34:06.997" v="1159" actId="26606"/>
          <ac:grpSpMkLst>
            <pc:docMk/>
            <pc:sldMk cId="2746369925" sldId="559"/>
            <ac:grpSpMk id="22" creationId="{81DE8B58-F373-409E-A253-4380A66091D4}"/>
          </ac:grpSpMkLst>
        </pc:grpChg>
        <pc:grpChg chg="add del">
          <ac:chgData name="Radloff, Rex" userId="ecf50740-f69d-4b4c-9b94-98edf5ce36cd" providerId="ADAL" clId="{7F0FDBB1-E5AA-41C0-B3C6-169F0B123F4A}" dt="2022-06-02T11:34:48.479" v="1170" actId="26606"/>
          <ac:grpSpMkLst>
            <pc:docMk/>
            <pc:sldMk cId="2746369925" sldId="559"/>
            <ac:grpSpMk id="78" creationId="{D8E9CF54-0466-4261-9E62-0249E60E1886}"/>
          </ac:grpSpMkLst>
        </pc:grpChg>
        <pc:grpChg chg="add del">
          <ac:chgData name="Radloff, Rex" userId="ecf50740-f69d-4b4c-9b94-98edf5ce36cd" providerId="ADAL" clId="{7F0FDBB1-E5AA-41C0-B3C6-169F0B123F4A}" dt="2022-06-02T11:34:50.479" v="1172" actId="26606"/>
          <ac:grpSpMkLst>
            <pc:docMk/>
            <pc:sldMk cId="2746369925" sldId="559"/>
            <ac:grpSpMk id="82" creationId="{364A290D-B7BC-40B4-AB97-0C801BCCE267}"/>
          </ac:grpSpMkLst>
        </pc:grpChg>
        <pc:picChg chg="add del">
          <ac:chgData name="Radloff, Rex" userId="ecf50740-f69d-4b4c-9b94-98edf5ce36cd" providerId="ADAL" clId="{7F0FDBB1-E5AA-41C0-B3C6-169F0B123F4A}" dt="2022-06-02T11:29:43.664" v="1083" actId="478"/>
          <ac:picMkLst>
            <pc:docMk/>
            <pc:sldMk cId="2746369925" sldId="559"/>
            <ac:picMk id="2" creationId="{2D46F8A0-6CA4-D497-ED50-36A10F4C95C7}"/>
          </ac:picMkLst>
        </pc:picChg>
        <pc:picChg chg="add del mod ord">
          <ac:chgData name="Radloff, Rex" userId="ecf50740-f69d-4b4c-9b94-98edf5ce36cd" providerId="ADAL" clId="{7F0FDBB1-E5AA-41C0-B3C6-169F0B123F4A}" dt="2022-06-02T11:43:50.373" v="1519" actId="478"/>
          <ac:picMkLst>
            <pc:docMk/>
            <pc:sldMk cId="2746369925" sldId="559"/>
            <ac:picMk id="4" creationId="{A4900DF7-0F17-9C81-C4DD-52E61DECD270}"/>
          </ac:picMkLst>
        </pc:picChg>
        <pc:picChg chg="add del mod">
          <ac:chgData name="Radloff, Rex" userId="ecf50740-f69d-4b4c-9b94-98edf5ce36cd" providerId="ADAL" clId="{7F0FDBB1-E5AA-41C0-B3C6-169F0B123F4A}" dt="2022-06-02T11:34:53.785" v="1176"/>
          <ac:picMkLst>
            <pc:docMk/>
            <pc:sldMk cId="2746369925" sldId="559"/>
            <ac:picMk id="5" creationId="{CF346621-0BEB-0B89-D334-00A0B1E7CE00}"/>
          </ac:picMkLst>
        </pc:picChg>
        <pc:picChg chg="add del mod ord modCrop">
          <ac:chgData name="Radloff, Rex" userId="ecf50740-f69d-4b4c-9b94-98edf5ce36cd" providerId="ADAL" clId="{7F0FDBB1-E5AA-41C0-B3C6-169F0B123F4A}" dt="2022-06-02T11:44:22.144" v="1528" actId="167"/>
          <ac:picMkLst>
            <pc:docMk/>
            <pc:sldMk cId="2746369925" sldId="559"/>
            <ac:picMk id="7" creationId="{464B8E80-68AD-06D1-47C9-97C1AB7B0B18}"/>
          </ac:picMkLst>
        </pc:picChg>
        <pc:picChg chg="del">
          <ac:chgData name="Radloff, Rex" userId="ecf50740-f69d-4b4c-9b94-98edf5ce36cd" providerId="ADAL" clId="{7F0FDBB1-E5AA-41C0-B3C6-169F0B123F4A}" dt="2022-06-01T16:53:22.365" v="592" actId="478"/>
          <ac:picMkLst>
            <pc:docMk/>
            <pc:sldMk cId="2746369925" sldId="559"/>
            <ac:picMk id="15" creationId="{D28C092E-8C95-1DDB-FC67-8D56E538FB7E}"/>
          </ac:picMkLst>
        </pc:picChg>
        <pc:picChg chg="del">
          <ac:chgData name="Radloff, Rex" userId="ecf50740-f69d-4b4c-9b94-98edf5ce36cd" providerId="ADAL" clId="{7F0FDBB1-E5AA-41C0-B3C6-169F0B123F4A}" dt="2022-06-01T16:53:23.059" v="594" actId="478"/>
          <ac:picMkLst>
            <pc:docMk/>
            <pc:sldMk cId="2746369925" sldId="559"/>
            <ac:picMk id="19" creationId="{B8A4DB85-5EEF-90D6-4695-1DE8BC6FB5AD}"/>
          </ac:picMkLst>
        </pc:picChg>
        <pc:picChg chg="del">
          <ac:chgData name="Radloff, Rex" userId="ecf50740-f69d-4b4c-9b94-98edf5ce36cd" providerId="ADAL" clId="{7F0FDBB1-E5AA-41C0-B3C6-169F0B123F4A}" dt="2022-06-01T16:53:22.728" v="593" actId="478"/>
          <ac:picMkLst>
            <pc:docMk/>
            <pc:sldMk cId="2746369925" sldId="559"/>
            <ac:picMk id="21" creationId="{2B86296E-DD50-0F6D-4842-862FDE3C6B09}"/>
          </ac:picMkLst>
        </pc:picChg>
        <pc:cxnChg chg="add del">
          <ac:chgData name="Radloff, Rex" userId="ecf50740-f69d-4b4c-9b94-98edf5ce36cd" providerId="ADAL" clId="{7F0FDBB1-E5AA-41C0-B3C6-169F0B123F4A}" dt="2022-06-02T11:34:54.257" v="1177" actId="26606"/>
          <ac:cxnSpMkLst>
            <pc:docMk/>
            <pc:sldMk cId="2746369925" sldId="559"/>
            <ac:cxnSpMk id="50" creationId="{20E3A342-4D61-4E3F-AF90-1AB42AEB96CC}"/>
          </ac:cxnSpMkLst>
        </pc:cxnChg>
      </pc:sldChg>
      <pc:sldChg chg="del">
        <pc:chgData name="Radloff, Rex" userId="ecf50740-f69d-4b4c-9b94-98edf5ce36cd" providerId="ADAL" clId="{7F0FDBB1-E5AA-41C0-B3C6-169F0B123F4A}" dt="2022-06-01T15:25:22.514" v="38" actId="2696"/>
        <pc:sldMkLst>
          <pc:docMk/>
          <pc:sldMk cId="3906230304" sldId="562"/>
        </pc:sldMkLst>
      </pc:sldChg>
      <pc:sldChg chg="del">
        <pc:chgData name="Radloff, Rex" userId="ecf50740-f69d-4b4c-9b94-98edf5ce36cd" providerId="ADAL" clId="{7F0FDBB1-E5AA-41C0-B3C6-169F0B123F4A}" dt="2022-06-01T16:32:53.115" v="94" actId="2696"/>
        <pc:sldMkLst>
          <pc:docMk/>
          <pc:sldMk cId="3881355114" sldId="563"/>
        </pc:sldMkLst>
      </pc:sldChg>
      <pc:sldChg chg="add del">
        <pc:chgData name="Radloff, Rex" userId="ecf50740-f69d-4b4c-9b94-98edf5ce36cd" providerId="ADAL" clId="{7F0FDBB1-E5AA-41C0-B3C6-169F0B123F4A}" dt="2022-06-02T11:23:17.297" v="1054"/>
        <pc:sldMkLst>
          <pc:docMk/>
          <pc:sldMk cId="430884157" sldId="565"/>
        </pc:sldMkLst>
      </pc:sldChg>
      <pc:sldChg chg="modSp mod setBg">
        <pc:chgData name="Radloff, Rex" userId="ecf50740-f69d-4b4c-9b94-98edf5ce36cd" providerId="ADAL" clId="{7F0FDBB1-E5AA-41C0-B3C6-169F0B123F4A}" dt="2022-06-02T11:06:41.452" v="678"/>
        <pc:sldMkLst>
          <pc:docMk/>
          <pc:sldMk cId="1286118780" sldId="566"/>
        </pc:sldMkLst>
        <pc:spChg chg="mod">
          <ac:chgData name="Radloff, Rex" userId="ecf50740-f69d-4b4c-9b94-98edf5ce36cd" providerId="ADAL" clId="{7F0FDBB1-E5AA-41C0-B3C6-169F0B123F4A}" dt="2022-06-01T16:42:57.006" v="473" actId="20577"/>
          <ac:spMkLst>
            <pc:docMk/>
            <pc:sldMk cId="1286118780" sldId="566"/>
            <ac:spMk id="2" creationId="{3D4D749D-48D0-F373-B3C9-4B8F5055F36E}"/>
          </ac:spMkLst>
        </pc:spChg>
      </pc:sldChg>
      <pc:sldChg chg="add del">
        <pc:chgData name="Radloff, Rex" userId="ecf50740-f69d-4b4c-9b94-98edf5ce36cd" providerId="ADAL" clId="{7F0FDBB1-E5AA-41C0-B3C6-169F0B123F4A}" dt="2022-06-02T11:21:14.257" v="1027" actId="2696"/>
        <pc:sldMkLst>
          <pc:docMk/>
          <pc:sldMk cId="938198652" sldId="567"/>
        </pc:sldMkLst>
      </pc:sldChg>
      <pc:sldChg chg="modSp del mod">
        <pc:chgData name="Radloff, Rex" userId="ecf50740-f69d-4b4c-9b94-98edf5ce36cd" providerId="ADAL" clId="{7F0FDBB1-E5AA-41C0-B3C6-169F0B123F4A}" dt="2022-06-01T16:38:36.732" v="332" actId="2696"/>
        <pc:sldMkLst>
          <pc:docMk/>
          <pc:sldMk cId="3682949197" sldId="573"/>
        </pc:sldMkLst>
        <pc:spChg chg="mod">
          <ac:chgData name="Radloff, Rex" userId="ecf50740-f69d-4b4c-9b94-98edf5ce36cd" providerId="ADAL" clId="{7F0FDBB1-E5AA-41C0-B3C6-169F0B123F4A}" dt="2022-06-01T16:34:35.584" v="154" actId="313"/>
          <ac:spMkLst>
            <pc:docMk/>
            <pc:sldMk cId="3682949197" sldId="573"/>
            <ac:spMk id="9" creationId="{2ED37674-4D53-4849-946F-D9D88FC6DD6C}"/>
          </ac:spMkLst>
        </pc:spChg>
      </pc:sldChg>
      <pc:sldChg chg="modSp mod setBg">
        <pc:chgData name="Radloff, Rex" userId="ecf50740-f69d-4b4c-9b94-98edf5ce36cd" providerId="ADAL" clId="{7F0FDBB1-E5AA-41C0-B3C6-169F0B123F4A}" dt="2022-06-02T11:06:54.403" v="679"/>
        <pc:sldMkLst>
          <pc:docMk/>
          <pc:sldMk cId="419930251" sldId="574"/>
        </pc:sldMkLst>
        <pc:spChg chg="mod">
          <ac:chgData name="Radloff, Rex" userId="ecf50740-f69d-4b4c-9b94-98edf5ce36cd" providerId="ADAL" clId="{7F0FDBB1-E5AA-41C0-B3C6-169F0B123F4A}" dt="2022-06-01T16:42:09.142" v="454" actId="113"/>
          <ac:spMkLst>
            <pc:docMk/>
            <pc:sldMk cId="419930251" sldId="574"/>
            <ac:spMk id="2" creationId="{9D13D867-08E5-6729-3823-C0930205B0C8}"/>
          </ac:spMkLst>
        </pc:spChg>
      </pc:sldChg>
      <pc:sldChg chg="add">
        <pc:chgData name="Radloff, Rex" userId="ecf50740-f69d-4b4c-9b94-98edf5ce36cd" providerId="ADAL" clId="{7F0FDBB1-E5AA-41C0-B3C6-169F0B123F4A}" dt="2022-06-02T11:23:17.297" v="1054"/>
        <pc:sldMkLst>
          <pc:docMk/>
          <pc:sldMk cId="1391522481" sldId="575"/>
        </pc:sldMkLst>
      </pc:sldChg>
      <pc:sldChg chg="add del">
        <pc:chgData name="Radloff, Rex" userId="ecf50740-f69d-4b4c-9b94-98edf5ce36cd" providerId="ADAL" clId="{7F0FDBB1-E5AA-41C0-B3C6-169F0B123F4A}" dt="2022-06-02T11:21:14.257" v="1027" actId="2696"/>
        <pc:sldMkLst>
          <pc:docMk/>
          <pc:sldMk cId="2762530096" sldId="575"/>
        </pc:sldMkLst>
      </pc:sldChg>
      <pc:sldChg chg="del">
        <pc:chgData name="Radloff, Rex" userId="ecf50740-f69d-4b4c-9b94-98edf5ce36cd" providerId="ADAL" clId="{7F0FDBB1-E5AA-41C0-B3C6-169F0B123F4A}" dt="2022-06-01T16:32:53.115" v="94" actId="2696"/>
        <pc:sldMkLst>
          <pc:docMk/>
          <pc:sldMk cId="2183479939" sldId="576"/>
        </pc:sldMkLst>
      </pc:sldChg>
      <pc:sldChg chg="add">
        <pc:chgData name="Radloff, Rex" userId="ecf50740-f69d-4b4c-9b94-98edf5ce36cd" providerId="ADAL" clId="{7F0FDBB1-E5AA-41C0-B3C6-169F0B123F4A}" dt="2022-06-02T11:23:17.297" v="1054"/>
        <pc:sldMkLst>
          <pc:docMk/>
          <pc:sldMk cId="3280569611" sldId="576"/>
        </pc:sldMkLst>
      </pc:sldChg>
      <pc:sldChg chg="del">
        <pc:chgData name="Radloff, Rex" userId="ecf50740-f69d-4b4c-9b94-98edf5ce36cd" providerId="ADAL" clId="{7F0FDBB1-E5AA-41C0-B3C6-169F0B123F4A}" dt="2022-06-01T16:32:53.115" v="94" actId="2696"/>
        <pc:sldMkLst>
          <pc:docMk/>
          <pc:sldMk cId="2470020193" sldId="577"/>
        </pc:sldMkLst>
      </pc:sldChg>
      <pc:sldChg chg="add">
        <pc:chgData name="Radloff, Rex" userId="ecf50740-f69d-4b4c-9b94-98edf5ce36cd" providerId="ADAL" clId="{7F0FDBB1-E5AA-41C0-B3C6-169F0B123F4A}" dt="2022-06-02T11:23:17.297" v="1054"/>
        <pc:sldMkLst>
          <pc:docMk/>
          <pc:sldMk cId="3891563713" sldId="577"/>
        </pc:sldMkLst>
      </pc:sldChg>
      <pc:sldChg chg="add del">
        <pc:chgData name="Radloff, Rex" userId="ecf50740-f69d-4b4c-9b94-98edf5ce36cd" providerId="ADAL" clId="{7F0FDBB1-E5AA-41C0-B3C6-169F0B123F4A}" dt="2022-06-01T15:25:22.514" v="38" actId="2696"/>
        <pc:sldMkLst>
          <pc:docMk/>
          <pc:sldMk cId="228584015" sldId="578"/>
        </pc:sldMkLst>
      </pc:sldChg>
      <pc:sldChg chg="add del">
        <pc:chgData name="Radloff, Rex" userId="ecf50740-f69d-4b4c-9b94-98edf5ce36cd" providerId="ADAL" clId="{7F0FDBB1-E5AA-41C0-B3C6-169F0B123F4A}" dt="2022-06-01T15:25:22.514" v="38" actId="2696"/>
        <pc:sldMkLst>
          <pc:docMk/>
          <pc:sldMk cId="142273263" sldId="579"/>
        </pc:sldMkLst>
      </pc:sldChg>
      <pc:sldChg chg="addSp delSp modSp add mod">
        <pc:chgData name="Radloff, Rex" userId="ecf50740-f69d-4b4c-9b94-98edf5ce36cd" providerId="ADAL" clId="{7F0FDBB1-E5AA-41C0-B3C6-169F0B123F4A}" dt="2022-06-01T15:26:36.422" v="53" actId="1076"/>
        <pc:sldMkLst>
          <pc:docMk/>
          <pc:sldMk cId="3124647320" sldId="580"/>
        </pc:sldMkLst>
        <pc:spChg chg="add mod">
          <ac:chgData name="Radloff, Rex" userId="ecf50740-f69d-4b4c-9b94-98edf5ce36cd" providerId="ADAL" clId="{7F0FDBB1-E5AA-41C0-B3C6-169F0B123F4A}" dt="2022-06-01T15:25:57.390" v="45" actId="14100"/>
          <ac:spMkLst>
            <pc:docMk/>
            <pc:sldMk cId="3124647320" sldId="580"/>
            <ac:spMk id="4" creationId="{8463D1AE-3733-58F8-849C-D034D39A70EB}"/>
          </ac:spMkLst>
        </pc:spChg>
        <pc:spChg chg="add mod">
          <ac:chgData name="Radloff, Rex" userId="ecf50740-f69d-4b4c-9b94-98edf5ce36cd" providerId="ADAL" clId="{7F0FDBB1-E5AA-41C0-B3C6-169F0B123F4A}" dt="2022-06-01T15:26:07.313" v="48" actId="14100"/>
          <ac:spMkLst>
            <pc:docMk/>
            <pc:sldMk cId="3124647320" sldId="580"/>
            <ac:spMk id="8" creationId="{B01FC070-610A-007B-D898-A064386B4D32}"/>
          </ac:spMkLst>
        </pc:spChg>
        <pc:picChg chg="add del mod">
          <ac:chgData name="Radloff, Rex" userId="ecf50740-f69d-4b4c-9b94-98edf5ce36cd" providerId="ADAL" clId="{7F0FDBB1-E5AA-41C0-B3C6-169F0B123F4A}" dt="2022-06-01T15:24:56.738" v="32" actId="478"/>
          <ac:picMkLst>
            <pc:docMk/>
            <pc:sldMk cId="3124647320" sldId="580"/>
            <ac:picMk id="3" creationId="{9451A7F9-5EBA-B143-C544-839484A97159}"/>
          </ac:picMkLst>
        </pc:picChg>
        <pc:picChg chg="add del mod">
          <ac:chgData name="Radloff, Rex" userId="ecf50740-f69d-4b4c-9b94-98edf5ce36cd" providerId="ADAL" clId="{7F0FDBB1-E5AA-41C0-B3C6-169F0B123F4A}" dt="2022-06-01T15:25:49.535" v="43" actId="478"/>
          <ac:picMkLst>
            <pc:docMk/>
            <pc:sldMk cId="3124647320" sldId="580"/>
            <ac:picMk id="6" creationId="{BF67D468-8960-36A7-7F53-D27F033115D2}"/>
          </ac:picMkLst>
        </pc:picChg>
        <pc:picChg chg="add mod">
          <ac:chgData name="Radloff, Rex" userId="ecf50740-f69d-4b4c-9b94-98edf5ce36cd" providerId="ADAL" clId="{7F0FDBB1-E5AA-41C0-B3C6-169F0B123F4A}" dt="2022-06-01T15:26:36.422" v="53" actId="1076"/>
          <ac:picMkLst>
            <pc:docMk/>
            <pc:sldMk cId="3124647320" sldId="580"/>
            <ac:picMk id="10" creationId="{C5C16B10-DD21-C8FB-F60C-9272E173FF45}"/>
          </ac:picMkLst>
        </pc:picChg>
      </pc:sldChg>
      <pc:sldChg chg="modSp add del mod ord">
        <pc:chgData name="Radloff, Rex" userId="ecf50740-f69d-4b4c-9b94-98edf5ce36cd" providerId="ADAL" clId="{7F0FDBB1-E5AA-41C0-B3C6-169F0B123F4A}" dt="2022-06-02T11:07:14.998" v="683" actId="2696"/>
        <pc:sldMkLst>
          <pc:docMk/>
          <pc:sldMk cId="2433031142" sldId="581"/>
        </pc:sldMkLst>
        <pc:spChg chg="mod">
          <ac:chgData name="Radloff, Rex" userId="ecf50740-f69d-4b4c-9b94-98edf5ce36cd" providerId="ADAL" clId="{7F0FDBB1-E5AA-41C0-B3C6-169F0B123F4A}" dt="2022-06-01T15:27:12.856" v="79" actId="20577"/>
          <ac:spMkLst>
            <pc:docMk/>
            <pc:sldMk cId="2433031142" sldId="581"/>
            <ac:spMk id="2" creationId="{3D4D749D-48D0-F373-B3C9-4B8F5055F36E}"/>
          </ac:spMkLst>
        </pc:spChg>
      </pc:sldChg>
      <pc:sldChg chg="addSp delSp modSp add del mod">
        <pc:chgData name="Radloff, Rex" userId="ecf50740-f69d-4b4c-9b94-98edf5ce36cd" providerId="ADAL" clId="{7F0FDBB1-E5AA-41C0-B3C6-169F0B123F4A}" dt="2022-06-02T11:23:19.891" v="1055" actId="2696"/>
        <pc:sldMkLst>
          <pc:docMk/>
          <pc:sldMk cId="2597597972" sldId="582"/>
        </pc:sldMkLst>
        <pc:spChg chg="add del mod">
          <ac:chgData name="Radloff, Rex" userId="ecf50740-f69d-4b4c-9b94-98edf5ce36cd" providerId="ADAL" clId="{7F0FDBB1-E5AA-41C0-B3C6-169F0B123F4A}" dt="2022-06-01T16:38:33.002" v="330" actId="478"/>
          <ac:spMkLst>
            <pc:docMk/>
            <pc:sldMk cId="2597597972" sldId="582"/>
            <ac:spMk id="3" creationId="{146879B4-920D-B7C4-805C-7D7BE8E299FF}"/>
          </ac:spMkLst>
        </pc:spChg>
        <pc:spChg chg="del mod">
          <ac:chgData name="Radloff, Rex" userId="ecf50740-f69d-4b4c-9b94-98edf5ce36cd" providerId="ADAL" clId="{7F0FDBB1-E5AA-41C0-B3C6-169F0B123F4A}" dt="2022-06-01T16:38:30.932" v="329" actId="478"/>
          <ac:spMkLst>
            <pc:docMk/>
            <pc:sldMk cId="2597597972" sldId="582"/>
            <ac:spMk id="9" creationId="{2ED37674-4D53-4849-946F-D9D88FC6DD6C}"/>
          </ac:spMkLst>
        </pc:spChg>
        <pc:picChg chg="del mod">
          <ac:chgData name="Radloff, Rex" userId="ecf50740-f69d-4b4c-9b94-98edf5ce36cd" providerId="ADAL" clId="{7F0FDBB1-E5AA-41C0-B3C6-169F0B123F4A}" dt="2022-06-02T11:22:49.572" v="1053" actId="478"/>
          <ac:picMkLst>
            <pc:docMk/>
            <pc:sldMk cId="2597597972" sldId="582"/>
            <ac:picMk id="11" creationId="{AEFC239F-D17E-8D05-A472-A151D3165F05}"/>
          </ac:picMkLst>
        </pc:picChg>
      </pc:sldChg>
      <pc:sldChg chg="addSp delSp modSp add mod">
        <pc:chgData name="Radloff, Rex" userId="ecf50740-f69d-4b4c-9b94-98edf5ce36cd" providerId="ADAL" clId="{7F0FDBB1-E5AA-41C0-B3C6-169F0B123F4A}" dt="2022-06-02T11:25:00.615" v="1072" actId="1076"/>
        <pc:sldMkLst>
          <pc:docMk/>
          <pc:sldMk cId="3971005596" sldId="583"/>
        </pc:sldMkLst>
        <pc:spChg chg="add del mod">
          <ac:chgData name="Radloff, Rex" userId="ecf50740-f69d-4b4c-9b94-98edf5ce36cd" providerId="ADAL" clId="{7F0FDBB1-E5AA-41C0-B3C6-169F0B123F4A}" dt="2022-06-01T16:38:19.168" v="327" actId="478"/>
          <ac:spMkLst>
            <pc:docMk/>
            <pc:sldMk cId="3971005596" sldId="583"/>
            <ac:spMk id="3" creationId="{938A5847-AD1C-2BAF-DAD1-C959F9FF2849}"/>
          </ac:spMkLst>
        </pc:spChg>
        <pc:spChg chg="add del mod">
          <ac:chgData name="Radloff, Rex" userId="ecf50740-f69d-4b4c-9b94-98edf5ce36cd" providerId="ADAL" clId="{7F0FDBB1-E5AA-41C0-B3C6-169F0B123F4A}" dt="2022-06-02T11:22:36.451" v="1050" actId="478"/>
          <ac:spMkLst>
            <pc:docMk/>
            <pc:sldMk cId="3971005596" sldId="583"/>
            <ac:spMk id="7" creationId="{F87214A1-E4F6-F93E-75EF-27DA42E2D471}"/>
          </ac:spMkLst>
        </pc:spChg>
        <pc:spChg chg="del mod">
          <ac:chgData name="Radloff, Rex" userId="ecf50740-f69d-4b4c-9b94-98edf5ce36cd" providerId="ADAL" clId="{7F0FDBB1-E5AA-41C0-B3C6-169F0B123F4A}" dt="2022-06-01T16:38:16.963" v="326" actId="478"/>
          <ac:spMkLst>
            <pc:docMk/>
            <pc:sldMk cId="3971005596" sldId="583"/>
            <ac:spMk id="9" creationId="{2ED37674-4D53-4849-946F-D9D88FC6DD6C}"/>
          </ac:spMkLst>
        </pc:spChg>
        <pc:spChg chg="add del mod">
          <ac:chgData name="Radloff, Rex" userId="ecf50740-f69d-4b4c-9b94-98edf5ce36cd" providerId="ADAL" clId="{7F0FDBB1-E5AA-41C0-B3C6-169F0B123F4A}" dt="2022-06-02T11:22:34.753" v="1049" actId="478"/>
          <ac:spMkLst>
            <pc:docMk/>
            <pc:sldMk cId="3971005596" sldId="583"/>
            <ac:spMk id="10" creationId="{004CFFE3-447E-7F57-AB4F-C521DAE4F83E}"/>
          </ac:spMkLst>
        </pc:spChg>
        <pc:picChg chg="add del mod">
          <ac:chgData name="Radloff, Rex" userId="ecf50740-f69d-4b4c-9b94-98edf5ce36cd" providerId="ADAL" clId="{7F0FDBB1-E5AA-41C0-B3C6-169F0B123F4A}" dt="2022-06-02T11:24:44.979" v="1067" actId="478"/>
          <ac:picMkLst>
            <pc:docMk/>
            <pc:sldMk cId="3971005596" sldId="583"/>
            <ac:picMk id="5" creationId="{CA200B03-D6EB-FC84-1248-4593BC3D420A}"/>
          </ac:picMkLst>
        </pc:picChg>
        <pc:picChg chg="del mod">
          <ac:chgData name="Radloff, Rex" userId="ecf50740-f69d-4b4c-9b94-98edf5ce36cd" providerId="ADAL" clId="{7F0FDBB1-E5AA-41C0-B3C6-169F0B123F4A}" dt="2022-06-02T11:22:07.981" v="1031" actId="478"/>
          <ac:picMkLst>
            <pc:docMk/>
            <pc:sldMk cId="3971005596" sldId="583"/>
            <ac:picMk id="11" creationId="{AEFC239F-D17E-8D05-A472-A151D3165F05}"/>
          </ac:picMkLst>
        </pc:picChg>
        <pc:picChg chg="add mod">
          <ac:chgData name="Radloff, Rex" userId="ecf50740-f69d-4b4c-9b94-98edf5ce36cd" providerId="ADAL" clId="{7F0FDBB1-E5AA-41C0-B3C6-169F0B123F4A}" dt="2022-06-02T11:25:00.615" v="1072" actId="1076"/>
          <ac:picMkLst>
            <pc:docMk/>
            <pc:sldMk cId="3971005596" sldId="583"/>
            <ac:picMk id="12" creationId="{22D87E66-1D02-D146-4263-D0FD63A7D8F7}"/>
          </ac:picMkLst>
        </pc:picChg>
      </pc:sldChg>
      <pc:sldChg chg="delSp modSp add del mod ord setBg">
        <pc:chgData name="Radloff, Rex" userId="ecf50740-f69d-4b4c-9b94-98edf5ce36cd" providerId="ADAL" clId="{7F0FDBB1-E5AA-41C0-B3C6-169F0B123F4A}" dt="2022-06-02T16:03:44.802" v="2536" actId="2696"/>
        <pc:sldMkLst>
          <pc:docMk/>
          <pc:sldMk cId="2268160418" sldId="584"/>
        </pc:sldMkLst>
        <pc:spChg chg="mod">
          <ac:chgData name="Radloff, Rex" userId="ecf50740-f69d-4b4c-9b94-98edf5ce36cd" providerId="ADAL" clId="{7F0FDBB1-E5AA-41C0-B3C6-169F0B123F4A}" dt="2022-06-01T16:36:47.780" v="237" actId="20577"/>
          <ac:spMkLst>
            <pc:docMk/>
            <pc:sldMk cId="2268160418" sldId="584"/>
            <ac:spMk id="9" creationId="{2ED37674-4D53-4849-946F-D9D88FC6DD6C}"/>
          </ac:spMkLst>
        </pc:spChg>
        <pc:picChg chg="del">
          <ac:chgData name="Radloff, Rex" userId="ecf50740-f69d-4b4c-9b94-98edf5ce36cd" providerId="ADAL" clId="{7F0FDBB1-E5AA-41C0-B3C6-169F0B123F4A}" dt="2022-06-02T11:21:44.203" v="1030" actId="478"/>
          <ac:picMkLst>
            <pc:docMk/>
            <pc:sldMk cId="2268160418" sldId="584"/>
            <ac:picMk id="11" creationId="{AEFC239F-D17E-8D05-A472-A151D3165F05}"/>
          </ac:picMkLst>
        </pc:picChg>
      </pc:sldChg>
      <pc:sldChg chg="addSp delSp modSp add mod setBg">
        <pc:chgData name="Radloff, Rex" userId="ecf50740-f69d-4b4c-9b94-98edf5ce36cd" providerId="ADAL" clId="{7F0FDBB1-E5AA-41C0-B3C6-169F0B123F4A}" dt="2022-06-02T17:03:25.734" v="2851"/>
        <pc:sldMkLst>
          <pc:docMk/>
          <pc:sldMk cId="926819952" sldId="585"/>
        </pc:sldMkLst>
        <pc:spChg chg="add mod">
          <ac:chgData name="Radloff, Rex" userId="ecf50740-f69d-4b4c-9b94-98edf5ce36cd" providerId="ADAL" clId="{7F0FDBB1-E5AA-41C0-B3C6-169F0B123F4A}" dt="2022-06-02T16:58:15.519" v="2850" actId="113"/>
          <ac:spMkLst>
            <pc:docMk/>
            <pc:sldMk cId="926819952" sldId="585"/>
            <ac:spMk id="6" creationId="{C4868B20-44CD-B236-17DA-BD9CF8E6F43C}"/>
          </ac:spMkLst>
        </pc:spChg>
        <pc:spChg chg="mod">
          <ac:chgData name="Radloff, Rex" userId="ecf50740-f69d-4b4c-9b94-98edf5ce36cd" providerId="ADAL" clId="{7F0FDBB1-E5AA-41C0-B3C6-169F0B123F4A}" dt="2022-06-01T16:37:16.194" v="307" actId="404"/>
          <ac:spMkLst>
            <pc:docMk/>
            <pc:sldMk cId="926819952" sldId="585"/>
            <ac:spMk id="9" creationId="{2ED37674-4D53-4849-946F-D9D88FC6DD6C}"/>
          </ac:spMkLst>
        </pc:spChg>
        <pc:picChg chg="del">
          <ac:chgData name="Radloff, Rex" userId="ecf50740-f69d-4b4c-9b94-98edf5ce36cd" providerId="ADAL" clId="{7F0FDBB1-E5AA-41C0-B3C6-169F0B123F4A}" dt="2022-06-02T11:21:39.257" v="1028" actId="478"/>
          <ac:picMkLst>
            <pc:docMk/>
            <pc:sldMk cId="926819952" sldId="585"/>
            <ac:picMk id="11" creationId="{AEFC239F-D17E-8D05-A472-A151D3165F05}"/>
          </ac:picMkLst>
        </pc:picChg>
      </pc:sldChg>
      <pc:sldChg chg="modSp add mod ord setBg">
        <pc:chgData name="Radloff, Rex" userId="ecf50740-f69d-4b4c-9b94-98edf5ce36cd" providerId="ADAL" clId="{7F0FDBB1-E5AA-41C0-B3C6-169F0B123F4A}" dt="2022-06-02T11:06:54.403" v="679"/>
        <pc:sldMkLst>
          <pc:docMk/>
          <pc:sldMk cId="1724796979" sldId="586"/>
        </pc:sldMkLst>
        <pc:spChg chg="mod">
          <ac:chgData name="Radloff, Rex" userId="ecf50740-f69d-4b4c-9b94-98edf5ce36cd" providerId="ADAL" clId="{7F0FDBB1-E5AA-41C0-B3C6-169F0B123F4A}" dt="2022-06-01T16:41:39.060" v="441" actId="113"/>
          <ac:spMkLst>
            <pc:docMk/>
            <pc:sldMk cId="1724796979" sldId="586"/>
            <ac:spMk id="2" creationId="{9D13D867-08E5-6729-3823-C0930205B0C8}"/>
          </ac:spMkLst>
        </pc:spChg>
      </pc:sldChg>
      <pc:sldChg chg="modSp add mod ord setBg">
        <pc:chgData name="Radloff, Rex" userId="ecf50740-f69d-4b4c-9b94-98edf5ce36cd" providerId="ADAL" clId="{7F0FDBB1-E5AA-41C0-B3C6-169F0B123F4A}" dt="2022-06-02T11:06:54.403" v="679"/>
        <pc:sldMkLst>
          <pc:docMk/>
          <pc:sldMk cId="716361252" sldId="587"/>
        </pc:sldMkLst>
        <pc:spChg chg="mod">
          <ac:chgData name="Radloff, Rex" userId="ecf50740-f69d-4b4c-9b94-98edf5ce36cd" providerId="ADAL" clId="{7F0FDBB1-E5AA-41C0-B3C6-169F0B123F4A}" dt="2022-06-01T16:41:32.901" v="439" actId="113"/>
          <ac:spMkLst>
            <pc:docMk/>
            <pc:sldMk cId="716361252" sldId="587"/>
            <ac:spMk id="2" creationId="{9D13D867-08E5-6729-3823-C0930205B0C8}"/>
          </ac:spMkLst>
        </pc:spChg>
      </pc:sldChg>
      <pc:sldChg chg="modSp add mod setBg">
        <pc:chgData name="Radloff, Rex" userId="ecf50740-f69d-4b4c-9b94-98edf5ce36cd" providerId="ADAL" clId="{7F0FDBB1-E5AA-41C0-B3C6-169F0B123F4A}" dt="2022-06-02T11:06:54.403" v="679"/>
        <pc:sldMkLst>
          <pc:docMk/>
          <pc:sldMk cId="3465837236" sldId="588"/>
        </pc:sldMkLst>
        <pc:spChg chg="mod">
          <ac:chgData name="Radloff, Rex" userId="ecf50740-f69d-4b4c-9b94-98edf5ce36cd" providerId="ADAL" clId="{7F0FDBB1-E5AA-41C0-B3C6-169F0B123F4A}" dt="2022-06-01T16:41:53.401" v="445" actId="404"/>
          <ac:spMkLst>
            <pc:docMk/>
            <pc:sldMk cId="3465837236" sldId="588"/>
            <ac:spMk id="2" creationId="{3D4D749D-48D0-F373-B3C9-4B8F5055F36E}"/>
          </ac:spMkLst>
        </pc:spChg>
      </pc:sldChg>
      <pc:sldChg chg="add setBg">
        <pc:chgData name="Radloff, Rex" userId="ecf50740-f69d-4b4c-9b94-98edf5ce36cd" providerId="ADAL" clId="{7F0FDBB1-E5AA-41C0-B3C6-169F0B123F4A}" dt="2022-06-02T12:03:14.543" v="2534"/>
        <pc:sldMkLst>
          <pc:docMk/>
          <pc:sldMk cId="116100968" sldId="589"/>
        </pc:sldMkLst>
      </pc:sldChg>
      <pc:sldChg chg="addSp delSp modSp add del mod setBg">
        <pc:chgData name="Radloff, Rex" userId="ecf50740-f69d-4b4c-9b94-98edf5ce36cd" providerId="ADAL" clId="{7F0FDBB1-E5AA-41C0-B3C6-169F0B123F4A}" dt="2022-06-02T11:40:51.123" v="1380" actId="2696"/>
        <pc:sldMkLst>
          <pc:docMk/>
          <pc:sldMk cId="3333926020" sldId="590"/>
        </pc:sldMkLst>
        <pc:picChg chg="del">
          <ac:chgData name="Radloff, Rex" userId="ecf50740-f69d-4b4c-9b94-98edf5ce36cd" providerId="ADAL" clId="{7F0FDBB1-E5AA-41C0-B3C6-169F0B123F4A}" dt="2022-06-01T16:54:09.351" v="616" actId="478"/>
          <ac:picMkLst>
            <pc:docMk/>
            <pc:sldMk cId="3333926020" sldId="590"/>
            <ac:picMk id="3" creationId="{29BA9AE8-3139-DA22-B787-B20E353688F8}"/>
          </ac:picMkLst>
        </pc:picChg>
        <pc:picChg chg="add del mod">
          <ac:chgData name="Radloff, Rex" userId="ecf50740-f69d-4b4c-9b94-98edf5ce36cd" providerId="ADAL" clId="{7F0FDBB1-E5AA-41C0-B3C6-169F0B123F4A}" dt="2022-06-01T16:55:16.362" v="646" actId="478"/>
          <ac:picMkLst>
            <pc:docMk/>
            <pc:sldMk cId="3333926020" sldId="590"/>
            <ac:picMk id="4" creationId="{D8C20BE6-903C-AE52-38EF-F79A211C065F}"/>
          </ac:picMkLst>
        </pc:picChg>
        <pc:picChg chg="del">
          <ac:chgData name="Radloff, Rex" userId="ecf50740-f69d-4b4c-9b94-98edf5ce36cd" providerId="ADAL" clId="{7F0FDBB1-E5AA-41C0-B3C6-169F0B123F4A}" dt="2022-06-01T16:54:09.796" v="617" actId="478"/>
          <ac:picMkLst>
            <pc:docMk/>
            <pc:sldMk cId="3333926020" sldId="590"/>
            <ac:picMk id="7" creationId="{F9BB6442-7D45-8188-7794-52B55CDCEE3C}"/>
          </ac:picMkLst>
        </pc:picChg>
        <pc:picChg chg="add mod">
          <ac:chgData name="Radloff, Rex" userId="ecf50740-f69d-4b4c-9b94-98edf5ce36cd" providerId="ADAL" clId="{7F0FDBB1-E5AA-41C0-B3C6-169F0B123F4A}" dt="2022-06-01T16:55:40.385" v="655" actId="1076"/>
          <ac:picMkLst>
            <pc:docMk/>
            <pc:sldMk cId="3333926020" sldId="590"/>
            <ac:picMk id="8" creationId="{52A5BB13-8DE7-0BAB-027F-CF8506C83BB9}"/>
          </ac:picMkLst>
        </pc:picChg>
        <pc:picChg chg="add mod">
          <ac:chgData name="Radloff, Rex" userId="ecf50740-f69d-4b4c-9b94-98edf5ce36cd" providerId="ADAL" clId="{7F0FDBB1-E5AA-41C0-B3C6-169F0B123F4A}" dt="2022-06-01T16:55:17.499" v="647" actId="1076"/>
          <ac:picMkLst>
            <pc:docMk/>
            <pc:sldMk cId="3333926020" sldId="590"/>
            <ac:picMk id="9" creationId="{E1285DE6-B50B-EB1A-96E8-9C513DDC250F}"/>
          </ac:picMkLst>
        </pc:picChg>
        <pc:picChg chg="add mod">
          <ac:chgData name="Radloff, Rex" userId="ecf50740-f69d-4b4c-9b94-98edf5ce36cd" providerId="ADAL" clId="{7F0FDBB1-E5AA-41C0-B3C6-169F0B123F4A}" dt="2022-06-02T11:32:42.450" v="1138" actId="1076"/>
          <ac:picMkLst>
            <pc:docMk/>
            <pc:sldMk cId="3333926020" sldId="590"/>
            <ac:picMk id="11" creationId="{8745DF94-40A0-0AF8-A7DE-6CA85B225F4D}"/>
          </ac:picMkLst>
        </pc:picChg>
        <pc:picChg chg="add mod">
          <ac:chgData name="Radloff, Rex" userId="ecf50740-f69d-4b4c-9b94-98edf5ce36cd" providerId="ADAL" clId="{7F0FDBB1-E5AA-41C0-B3C6-169F0B123F4A}" dt="2022-06-02T11:32:34.274" v="1135" actId="1076"/>
          <ac:picMkLst>
            <pc:docMk/>
            <pc:sldMk cId="3333926020" sldId="590"/>
            <ac:picMk id="13" creationId="{68BFD6F7-FB2C-10C4-B3F6-25C9FB1385AF}"/>
          </ac:picMkLst>
        </pc:picChg>
        <pc:picChg chg="add del">
          <ac:chgData name="Radloff, Rex" userId="ecf50740-f69d-4b4c-9b94-98edf5ce36cd" providerId="ADAL" clId="{7F0FDBB1-E5AA-41C0-B3C6-169F0B123F4A}" dt="2022-06-01T16:55:53.822" v="662"/>
          <ac:picMkLst>
            <pc:docMk/>
            <pc:sldMk cId="3333926020" sldId="590"/>
            <ac:picMk id="14" creationId="{90F5D4F4-1F5F-F361-90B1-034B8B81962E}"/>
          </ac:picMkLst>
        </pc:picChg>
        <pc:picChg chg="add mod">
          <ac:chgData name="Radloff, Rex" userId="ecf50740-f69d-4b4c-9b94-98edf5ce36cd" providerId="ADAL" clId="{7F0FDBB1-E5AA-41C0-B3C6-169F0B123F4A}" dt="2022-06-02T11:38:52.205" v="1314"/>
          <ac:picMkLst>
            <pc:docMk/>
            <pc:sldMk cId="3333926020" sldId="590"/>
            <ac:picMk id="17" creationId="{2C48E202-0E92-F566-4885-B029AD57510B}"/>
          </ac:picMkLst>
        </pc:picChg>
      </pc:sldChg>
      <pc:sldChg chg="modSp add del mod ord">
        <pc:chgData name="Radloff, Rex" userId="ecf50740-f69d-4b4c-9b94-98edf5ce36cd" providerId="ADAL" clId="{7F0FDBB1-E5AA-41C0-B3C6-169F0B123F4A}" dt="2022-06-01T16:46:44.969" v="570" actId="2696"/>
        <pc:sldMkLst>
          <pc:docMk/>
          <pc:sldMk cId="3349336306" sldId="590"/>
        </pc:sldMkLst>
        <pc:spChg chg="mod">
          <ac:chgData name="Radloff, Rex" userId="ecf50740-f69d-4b4c-9b94-98edf5ce36cd" providerId="ADAL" clId="{7F0FDBB1-E5AA-41C0-B3C6-169F0B123F4A}" dt="2022-06-01T16:46:33.641" v="569" actId="14100"/>
          <ac:spMkLst>
            <pc:docMk/>
            <pc:sldMk cId="3349336306" sldId="590"/>
            <ac:spMk id="2" creationId="{3D4D749D-48D0-F373-B3C9-4B8F5055F36E}"/>
          </ac:spMkLst>
        </pc:spChg>
      </pc:sldChg>
      <pc:sldChg chg="addSp delSp modSp add mod setBg">
        <pc:chgData name="Radloff, Rex" userId="ecf50740-f69d-4b4c-9b94-98edf5ce36cd" providerId="ADAL" clId="{7F0FDBB1-E5AA-41C0-B3C6-169F0B123F4A}" dt="2022-06-02T12:03:14.543" v="2534"/>
        <pc:sldMkLst>
          <pc:docMk/>
          <pc:sldMk cId="1412610667" sldId="591"/>
        </pc:sldMkLst>
        <pc:spChg chg="mod">
          <ac:chgData name="Radloff, Rex" userId="ecf50740-f69d-4b4c-9b94-98edf5ce36cd" providerId="ADAL" clId="{7F0FDBB1-E5AA-41C0-B3C6-169F0B123F4A}" dt="2022-06-02T11:42:17.681" v="1479" actId="1076"/>
          <ac:spMkLst>
            <pc:docMk/>
            <pc:sldMk cId="1412610667" sldId="591"/>
            <ac:spMk id="37" creationId="{D02B019B-32F7-4135-9A5E-3500BD026F49}"/>
          </ac:spMkLst>
        </pc:spChg>
        <pc:spChg chg="mod">
          <ac:chgData name="Radloff, Rex" userId="ecf50740-f69d-4b4c-9b94-98edf5ce36cd" providerId="ADAL" clId="{7F0FDBB1-E5AA-41C0-B3C6-169F0B123F4A}" dt="2022-06-02T11:41:54.090" v="1442" actId="1076"/>
          <ac:spMkLst>
            <pc:docMk/>
            <pc:sldMk cId="1412610667" sldId="591"/>
            <ac:spMk id="42" creationId="{B1D95CB1-B1B5-4F69-BE93-D9E637EF7629}"/>
          </ac:spMkLst>
        </pc:spChg>
        <pc:picChg chg="add mod">
          <ac:chgData name="Radloff, Rex" userId="ecf50740-f69d-4b4c-9b94-98edf5ce36cd" providerId="ADAL" clId="{7F0FDBB1-E5AA-41C0-B3C6-169F0B123F4A}" dt="2022-06-02T11:41:50.675" v="1441" actId="1076"/>
          <ac:picMkLst>
            <pc:docMk/>
            <pc:sldMk cId="1412610667" sldId="591"/>
            <ac:picMk id="3" creationId="{D45B7CDF-5F73-D4B5-B64A-8CA55E2ACD1F}"/>
          </ac:picMkLst>
        </pc:picChg>
        <pc:picChg chg="del">
          <ac:chgData name="Radloff, Rex" userId="ecf50740-f69d-4b4c-9b94-98edf5ce36cd" providerId="ADAL" clId="{7F0FDBB1-E5AA-41C0-B3C6-169F0B123F4A}" dt="2022-06-01T16:54:40.628" v="631" actId="478"/>
          <ac:picMkLst>
            <pc:docMk/>
            <pc:sldMk cId="1412610667" sldId="591"/>
            <ac:picMk id="4" creationId="{D8C20BE6-903C-AE52-38EF-F79A211C065F}"/>
          </ac:picMkLst>
        </pc:picChg>
        <pc:picChg chg="del">
          <ac:chgData name="Radloff, Rex" userId="ecf50740-f69d-4b4c-9b94-98edf5ce36cd" providerId="ADAL" clId="{7F0FDBB1-E5AA-41C0-B3C6-169F0B123F4A}" dt="2022-06-01T16:54:41.381" v="633" actId="478"/>
          <ac:picMkLst>
            <pc:docMk/>
            <pc:sldMk cId="1412610667" sldId="591"/>
            <ac:picMk id="5" creationId="{33FA43A1-CD3B-0F41-43F8-C7A4FE1BF362}"/>
          </ac:picMkLst>
        </pc:picChg>
        <pc:picChg chg="add mod">
          <ac:chgData name="Radloff, Rex" userId="ecf50740-f69d-4b4c-9b94-98edf5ce36cd" providerId="ADAL" clId="{7F0FDBB1-E5AA-41C0-B3C6-169F0B123F4A}" dt="2022-06-02T11:41:48.223" v="1440" actId="1076"/>
          <ac:picMkLst>
            <pc:docMk/>
            <pc:sldMk cId="1412610667" sldId="591"/>
            <ac:picMk id="7" creationId="{35AB0E57-E6DE-0254-47E1-ABCF2EFBA61F}"/>
          </ac:picMkLst>
        </pc:picChg>
        <pc:picChg chg="del">
          <ac:chgData name="Radloff, Rex" userId="ecf50740-f69d-4b4c-9b94-98edf5ce36cd" providerId="ADAL" clId="{7F0FDBB1-E5AA-41C0-B3C6-169F0B123F4A}" dt="2022-06-01T16:54:40.980" v="632" actId="478"/>
          <ac:picMkLst>
            <pc:docMk/>
            <pc:sldMk cId="1412610667" sldId="591"/>
            <ac:picMk id="8" creationId="{52A5BB13-8DE7-0BAB-027F-CF8506C83BB9}"/>
          </ac:picMkLst>
        </pc:picChg>
        <pc:picChg chg="add del mod">
          <ac:chgData name="Radloff, Rex" userId="ecf50740-f69d-4b4c-9b94-98edf5ce36cd" providerId="ADAL" clId="{7F0FDBB1-E5AA-41C0-B3C6-169F0B123F4A}" dt="2022-06-02T11:41:38.268" v="1437" actId="478"/>
          <ac:picMkLst>
            <pc:docMk/>
            <pc:sldMk cId="1412610667" sldId="591"/>
            <ac:picMk id="10" creationId="{26207FCE-DBDC-DDC9-C7F8-CA92D8FF6729}"/>
          </ac:picMkLst>
        </pc:picChg>
      </pc:sldChg>
      <pc:sldChg chg="addSp delSp modSp add del mod setBg">
        <pc:chgData name="Radloff, Rex" userId="ecf50740-f69d-4b4c-9b94-98edf5ce36cd" providerId="ADAL" clId="{7F0FDBB1-E5AA-41C0-B3C6-169F0B123F4A}" dt="2022-06-02T11:40:59.556" v="1381" actId="2696"/>
        <pc:sldMkLst>
          <pc:docMk/>
          <pc:sldMk cId="2817216489" sldId="592"/>
        </pc:sldMkLst>
        <pc:picChg chg="add mod">
          <ac:chgData name="Radloff, Rex" userId="ecf50740-f69d-4b4c-9b94-98edf5ce36cd" providerId="ADAL" clId="{7F0FDBB1-E5AA-41C0-B3C6-169F0B123F4A}" dt="2022-06-01T16:56:04.343" v="671" actId="1076"/>
          <ac:picMkLst>
            <pc:docMk/>
            <pc:sldMk cId="2817216489" sldId="592"/>
            <ac:picMk id="3" creationId="{92101002-1182-D49B-E655-D47D2D4C8874}"/>
          </ac:picMkLst>
        </pc:picChg>
        <pc:picChg chg="del">
          <ac:chgData name="Radloff, Rex" userId="ecf50740-f69d-4b4c-9b94-98edf5ce36cd" providerId="ADAL" clId="{7F0FDBB1-E5AA-41C0-B3C6-169F0B123F4A}" dt="2022-06-01T16:55:58.652" v="666" actId="478"/>
          <ac:picMkLst>
            <pc:docMk/>
            <pc:sldMk cId="2817216489" sldId="592"/>
            <ac:picMk id="5" creationId="{33FA43A1-CD3B-0F41-43F8-C7A4FE1BF362}"/>
          </ac:picMkLst>
        </pc:picChg>
        <pc:picChg chg="mod">
          <ac:chgData name="Radloff, Rex" userId="ecf50740-f69d-4b4c-9b94-98edf5ce36cd" providerId="ADAL" clId="{7F0FDBB1-E5AA-41C0-B3C6-169F0B123F4A}" dt="2022-06-02T11:32:18.528" v="1131" actId="1076"/>
          <ac:picMkLst>
            <pc:docMk/>
            <pc:sldMk cId="2817216489" sldId="592"/>
            <ac:picMk id="8" creationId="{52A5BB13-8DE7-0BAB-027F-CF8506C83BB9}"/>
          </ac:picMkLst>
        </pc:picChg>
        <pc:picChg chg="mod">
          <ac:chgData name="Radloff, Rex" userId="ecf50740-f69d-4b4c-9b94-98edf5ce36cd" providerId="ADAL" clId="{7F0FDBB1-E5AA-41C0-B3C6-169F0B123F4A}" dt="2022-06-02T11:32:21.145" v="1132" actId="1076"/>
          <ac:picMkLst>
            <pc:docMk/>
            <pc:sldMk cId="2817216489" sldId="592"/>
            <ac:picMk id="9" creationId="{E1285DE6-B50B-EB1A-96E8-9C513DDC250F}"/>
          </ac:picMkLst>
        </pc:picChg>
        <pc:picChg chg="del">
          <ac:chgData name="Radloff, Rex" userId="ecf50740-f69d-4b4c-9b94-98edf5ce36cd" providerId="ADAL" clId="{7F0FDBB1-E5AA-41C0-B3C6-169F0B123F4A}" dt="2022-06-01T16:55:58.387" v="665" actId="478"/>
          <ac:picMkLst>
            <pc:docMk/>
            <pc:sldMk cId="2817216489" sldId="592"/>
            <ac:picMk id="11" creationId="{8745DF94-40A0-0AF8-A7DE-6CA85B225F4D}"/>
          </ac:picMkLst>
        </pc:picChg>
        <pc:picChg chg="del">
          <ac:chgData name="Radloff, Rex" userId="ecf50740-f69d-4b4c-9b94-98edf5ce36cd" providerId="ADAL" clId="{7F0FDBB1-E5AA-41C0-B3C6-169F0B123F4A}" dt="2022-06-01T16:55:58.061" v="664" actId="478"/>
          <ac:picMkLst>
            <pc:docMk/>
            <pc:sldMk cId="2817216489" sldId="592"/>
            <ac:picMk id="13" creationId="{68BFD6F7-FB2C-10C4-B3F6-25C9FB1385AF}"/>
          </ac:picMkLst>
        </pc:picChg>
      </pc:sldChg>
      <pc:sldChg chg="addSp delSp modSp add mod ord delAnim modAnim">
        <pc:chgData name="Radloff, Rex" userId="ecf50740-f69d-4b4c-9b94-98edf5ce36cd" providerId="ADAL" clId="{7F0FDBB1-E5AA-41C0-B3C6-169F0B123F4A}" dt="2022-06-02T11:25:35.147" v="1076" actId="478"/>
        <pc:sldMkLst>
          <pc:docMk/>
          <pc:sldMk cId="2413256893" sldId="593"/>
        </pc:sldMkLst>
        <pc:spChg chg="del">
          <ac:chgData name="Radloff, Rex" userId="ecf50740-f69d-4b4c-9b94-98edf5ce36cd" providerId="ADAL" clId="{7F0FDBB1-E5AA-41C0-B3C6-169F0B123F4A}" dt="2022-06-02T11:07:35.884" v="710" actId="478"/>
          <ac:spMkLst>
            <pc:docMk/>
            <pc:sldMk cId="2413256893" sldId="593"/>
            <ac:spMk id="2" creationId="{32C17636-16EB-4AC0-8788-105ABDB089E1}"/>
          </ac:spMkLst>
        </pc:spChg>
        <pc:spChg chg="del">
          <ac:chgData name="Radloff, Rex" userId="ecf50740-f69d-4b4c-9b94-98edf5ce36cd" providerId="ADAL" clId="{7F0FDBB1-E5AA-41C0-B3C6-169F0B123F4A}" dt="2022-06-02T11:08:08.068" v="720" actId="478"/>
          <ac:spMkLst>
            <pc:docMk/>
            <pc:sldMk cId="2413256893" sldId="593"/>
            <ac:spMk id="3" creationId="{6E750C55-BB05-10B6-7CDD-4A4DC24246CC}"/>
          </ac:spMkLst>
        </pc:spChg>
        <pc:spChg chg="del">
          <ac:chgData name="Radloff, Rex" userId="ecf50740-f69d-4b4c-9b94-98edf5ce36cd" providerId="ADAL" clId="{7F0FDBB1-E5AA-41C0-B3C6-169F0B123F4A}" dt="2022-06-02T11:07:37.194" v="711" actId="478"/>
          <ac:spMkLst>
            <pc:docMk/>
            <pc:sldMk cId="2413256893" sldId="593"/>
            <ac:spMk id="7" creationId="{39452921-2A05-46CA-8703-B083C4122A3D}"/>
          </ac:spMkLst>
        </pc:spChg>
        <pc:spChg chg="del mod">
          <ac:chgData name="Radloff, Rex" userId="ecf50740-f69d-4b4c-9b94-98edf5ce36cd" providerId="ADAL" clId="{7F0FDBB1-E5AA-41C0-B3C6-169F0B123F4A}" dt="2022-06-02T11:07:33.726" v="709" actId="478"/>
          <ac:spMkLst>
            <pc:docMk/>
            <pc:sldMk cId="2413256893" sldId="593"/>
            <ac:spMk id="8" creationId="{078F166E-8B5B-4180-81CF-339F1F03AD85}"/>
          </ac:spMkLst>
        </pc:spChg>
        <pc:spChg chg="mod">
          <ac:chgData name="Radloff, Rex" userId="ecf50740-f69d-4b4c-9b94-98edf5ce36cd" providerId="ADAL" clId="{7F0FDBB1-E5AA-41C0-B3C6-169F0B123F4A}" dt="2022-06-02T11:07:20.603" v="706" actId="20577"/>
          <ac:spMkLst>
            <pc:docMk/>
            <pc:sldMk cId="2413256893" sldId="593"/>
            <ac:spMk id="9" creationId="{2ED37674-4D53-4849-946F-D9D88FC6DD6C}"/>
          </ac:spMkLst>
        </pc:spChg>
        <pc:spChg chg="del">
          <ac:chgData name="Radloff, Rex" userId="ecf50740-f69d-4b4c-9b94-98edf5ce36cd" providerId="ADAL" clId="{7F0FDBB1-E5AA-41C0-B3C6-169F0B123F4A}" dt="2022-06-02T11:07:32.655" v="707" actId="478"/>
          <ac:spMkLst>
            <pc:docMk/>
            <pc:sldMk cId="2413256893" sldId="593"/>
            <ac:spMk id="10" creationId="{AC2C8A28-B8C4-4014-9B0E-7C80E6D76C5A}"/>
          </ac:spMkLst>
        </pc:spChg>
        <pc:spChg chg="add mod">
          <ac:chgData name="Radloff, Rex" userId="ecf50740-f69d-4b4c-9b94-98edf5ce36cd" providerId="ADAL" clId="{7F0FDBB1-E5AA-41C0-B3C6-169F0B123F4A}" dt="2022-06-02T11:14:46.345" v="823" actId="207"/>
          <ac:spMkLst>
            <pc:docMk/>
            <pc:sldMk cId="2413256893" sldId="593"/>
            <ac:spMk id="15" creationId="{D2AD1F55-4F9D-C7D4-BEAF-D49E0CDF0CDF}"/>
          </ac:spMkLst>
        </pc:spChg>
        <pc:spChg chg="add del mod">
          <ac:chgData name="Radloff, Rex" userId="ecf50740-f69d-4b4c-9b94-98edf5ce36cd" providerId="ADAL" clId="{7F0FDBB1-E5AA-41C0-B3C6-169F0B123F4A}" dt="2022-06-02T11:09:43.241" v="736" actId="478"/>
          <ac:spMkLst>
            <pc:docMk/>
            <pc:sldMk cId="2413256893" sldId="593"/>
            <ac:spMk id="16" creationId="{C643B643-A885-6915-9439-137E28F458D0}"/>
          </ac:spMkLst>
        </pc:spChg>
        <pc:spChg chg="add mod">
          <ac:chgData name="Radloff, Rex" userId="ecf50740-f69d-4b4c-9b94-98edf5ce36cd" providerId="ADAL" clId="{7F0FDBB1-E5AA-41C0-B3C6-169F0B123F4A}" dt="2022-06-02T11:14:14.692" v="816" actId="207"/>
          <ac:spMkLst>
            <pc:docMk/>
            <pc:sldMk cId="2413256893" sldId="593"/>
            <ac:spMk id="17" creationId="{347B5C9C-46F9-F119-DE2E-02D07CC3CCE6}"/>
          </ac:spMkLst>
        </pc:spChg>
        <pc:spChg chg="add mod">
          <ac:chgData name="Radloff, Rex" userId="ecf50740-f69d-4b4c-9b94-98edf5ce36cd" providerId="ADAL" clId="{7F0FDBB1-E5AA-41C0-B3C6-169F0B123F4A}" dt="2022-06-02T11:14:41.772" v="822" actId="207"/>
          <ac:spMkLst>
            <pc:docMk/>
            <pc:sldMk cId="2413256893" sldId="593"/>
            <ac:spMk id="18" creationId="{6A451CD9-EAF6-5118-5C94-52154928DE21}"/>
          </ac:spMkLst>
        </pc:spChg>
        <pc:spChg chg="add mod">
          <ac:chgData name="Radloff, Rex" userId="ecf50740-f69d-4b4c-9b94-98edf5ce36cd" providerId="ADAL" clId="{7F0FDBB1-E5AA-41C0-B3C6-169F0B123F4A}" dt="2022-06-02T11:14:38.617" v="821" actId="207"/>
          <ac:spMkLst>
            <pc:docMk/>
            <pc:sldMk cId="2413256893" sldId="593"/>
            <ac:spMk id="19" creationId="{E7A8E85B-4793-C697-1846-6990F8160D97}"/>
          </ac:spMkLst>
        </pc:spChg>
        <pc:spChg chg="add mod">
          <ac:chgData name="Radloff, Rex" userId="ecf50740-f69d-4b4c-9b94-98edf5ce36cd" providerId="ADAL" clId="{7F0FDBB1-E5AA-41C0-B3C6-169F0B123F4A}" dt="2022-06-02T11:20:17.809" v="991" actId="1076"/>
          <ac:spMkLst>
            <pc:docMk/>
            <pc:sldMk cId="2413256893" sldId="593"/>
            <ac:spMk id="22" creationId="{D4A65684-B161-C979-E7DD-52245C039606}"/>
          </ac:spMkLst>
        </pc:spChg>
        <pc:spChg chg="add mod">
          <ac:chgData name="Radloff, Rex" userId="ecf50740-f69d-4b4c-9b94-98edf5ce36cd" providerId="ADAL" clId="{7F0FDBB1-E5AA-41C0-B3C6-169F0B123F4A}" dt="2022-06-02T11:19:14.061" v="974" actId="571"/>
          <ac:spMkLst>
            <pc:docMk/>
            <pc:sldMk cId="2413256893" sldId="593"/>
            <ac:spMk id="23" creationId="{BCD8D9F9-61BD-3589-B212-C5A583064C91}"/>
          </ac:spMkLst>
        </pc:spChg>
        <pc:spChg chg="add mod">
          <ac:chgData name="Radloff, Rex" userId="ecf50740-f69d-4b4c-9b94-98edf5ce36cd" providerId="ADAL" clId="{7F0FDBB1-E5AA-41C0-B3C6-169F0B123F4A}" dt="2022-06-02T11:19:14.061" v="974" actId="571"/>
          <ac:spMkLst>
            <pc:docMk/>
            <pc:sldMk cId="2413256893" sldId="593"/>
            <ac:spMk id="24" creationId="{F05D1FC9-6FC4-E52B-584C-6273C5CC81FF}"/>
          </ac:spMkLst>
        </pc:spChg>
        <pc:picChg chg="add del mod">
          <ac:chgData name="Radloff, Rex" userId="ecf50740-f69d-4b4c-9b94-98edf5ce36cd" providerId="ADAL" clId="{7F0FDBB1-E5AA-41C0-B3C6-169F0B123F4A}" dt="2022-06-02T11:07:59.937" v="715" actId="478"/>
          <ac:picMkLst>
            <pc:docMk/>
            <pc:sldMk cId="2413256893" sldId="593"/>
            <ac:picMk id="5" creationId="{0E4EF9C5-D7F5-1975-F63C-76C017B07D19}"/>
          </ac:picMkLst>
        </pc:picChg>
        <pc:picChg chg="add del mod">
          <ac:chgData name="Radloff, Rex" userId="ecf50740-f69d-4b4c-9b94-98edf5ce36cd" providerId="ADAL" clId="{7F0FDBB1-E5AA-41C0-B3C6-169F0B123F4A}" dt="2022-06-02T11:09:23.168" v="732" actId="478"/>
          <ac:picMkLst>
            <pc:docMk/>
            <pc:sldMk cId="2413256893" sldId="593"/>
            <ac:picMk id="11" creationId="{579CABF2-1C64-ABEB-A762-F5F5105B2C39}"/>
          </ac:picMkLst>
        </pc:picChg>
        <pc:picChg chg="add mod">
          <ac:chgData name="Radloff, Rex" userId="ecf50740-f69d-4b4c-9b94-98edf5ce36cd" providerId="ADAL" clId="{7F0FDBB1-E5AA-41C0-B3C6-169F0B123F4A}" dt="2022-06-02T11:10:02.195" v="740" actId="14100"/>
          <ac:picMkLst>
            <pc:docMk/>
            <pc:sldMk cId="2413256893" sldId="593"/>
            <ac:picMk id="13" creationId="{DEE6DCC2-0760-049C-1AC8-5BC2069FA057}"/>
          </ac:picMkLst>
        </pc:picChg>
        <pc:picChg chg="add del mod">
          <ac:chgData name="Radloff, Rex" userId="ecf50740-f69d-4b4c-9b94-98edf5ce36cd" providerId="ADAL" clId="{7F0FDBB1-E5AA-41C0-B3C6-169F0B123F4A}" dt="2022-06-02T11:25:35.147" v="1076" actId="478"/>
          <ac:picMkLst>
            <pc:docMk/>
            <pc:sldMk cId="2413256893" sldId="593"/>
            <ac:picMk id="1026" creationId="{A063478D-BD2A-7544-CAD4-A855F5D2A05B}"/>
          </ac:picMkLst>
        </pc:picChg>
      </pc:sldChg>
      <pc:sldChg chg="addSp delSp modSp add del mod ord setBg delAnim modAnim">
        <pc:chgData name="Radloff, Rex" userId="ecf50740-f69d-4b4c-9b94-98edf5ce36cd" providerId="ADAL" clId="{7F0FDBB1-E5AA-41C0-B3C6-169F0B123F4A}" dt="2022-06-02T17:05:42.909" v="2852"/>
        <pc:sldMkLst>
          <pc:docMk/>
          <pc:sldMk cId="1957163947" sldId="594"/>
        </pc:sldMkLst>
        <pc:spChg chg="mod">
          <ac:chgData name="Radloff, Rex" userId="ecf50740-f69d-4b4c-9b94-98edf5ce36cd" providerId="ADAL" clId="{7F0FDBB1-E5AA-41C0-B3C6-169F0B123F4A}" dt="2022-06-02T11:20:55.467" v="1024" actId="20577"/>
          <ac:spMkLst>
            <pc:docMk/>
            <pc:sldMk cId="1957163947" sldId="594"/>
            <ac:spMk id="9" creationId="{2ED37674-4D53-4849-946F-D9D88FC6DD6C}"/>
          </ac:spMkLst>
        </pc:spChg>
        <pc:spChg chg="add mod">
          <ac:chgData name="Radloff, Rex" userId="ecf50740-f69d-4b4c-9b94-98edf5ce36cd" providerId="ADAL" clId="{7F0FDBB1-E5AA-41C0-B3C6-169F0B123F4A}" dt="2022-06-02T12:02:32.078" v="2533" actId="20577"/>
          <ac:spMkLst>
            <pc:docMk/>
            <pc:sldMk cId="1957163947" sldId="594"/>
            <ac:spMk id="12" creationId="{9437BDD9-72EE-76D2-BA83-8867DB42790E}"/>
          </ac:spMkLst>
        </pc:spChg>
        <pc:spChg chg="add mod">
          <ac:chgData name="Radloff, Rex" userId="ecf50740-f69d-4b4c-9b94-98edf5ce36cd" providerId="ADAL" clId="{7F0FDBB1-E5AA-41C0-B3C6-169F0B123F4A}" dt="2022-06-02T16:06:43.145" v="2635" actId="1076"/>
          <ac:spMkLst>
            <pc:docMk/>
            <pc:sldMk cId="1957163947" sldId="594"/>
            <ac:spMk id="14" creationId="{A63F9032-638A-39A9-B714-F189E83BF957}"/>
          </ac:spMkLst>
        </pc:spChg>
        <pc:spChg chg="del">
          <ac:chgData name="Radloff, Rex" userId="ecf50740-f69d-4b4c-9b94-98edf5ce36cd" providerId="ADAL" clId="{7F0FDBB1-E5AA-41C0-B3C6-169F0B123F4A}" dt="2022-06-02T11:52:22.531" v="1815" actId="478"/>
          <ac:spMkLst>
            <pc:docMk/>
            <pc:sldMk cId="1957163947" sldId="594"/>
            <ac:spMk id="15" creationId="{D2AD1F55-4F9D-C7D4-BEAF-D49E0CDF0CDF}"/>
          </ac:spMkLst>
        </pc:spChg>
        <pc:spChg chg="del">
          <ac:chgData name="Radloff, Rex" userId="ecf50740-f69d-4b4c-9b94-98edf5ce36cd" providerId="ADAL" clId="{7F0FDBB1-E5AA-41C0-B3C6-169F0B123F4A}" dt="2022-06-02T11:52:22.260" v="1814" actId="478"/>
          <ac:spMkLst>
            <pc:docMk/>
            <pc:sldMk cId="1957163947" sldId="594"/>
            <ac:spMk id="17" creationId="{347B5C9C-46F9-F119-DE2E-02D07CC3CCE6}"/>
          </ac:spMkLst>
        </pc:spChg>
        <pc:spChg chg="del">
          <ac:chgData name="Radloff, Rex" userId="ecf50740-f69d-4b4c-9b94-98edf5ce36cd" providerId="ADAL" clId="{7F0FDBB1-E5AA-41C0-B3C6-169F0B123F4A}" dt="2022-06-02T11:52:21.654" v="1813" actId="478"/>
          <ac:spMkLst>
            <pc:docMk/>
            <pc:sldMk cId="1957163947" sldId="594"/>
            <ac:spMk id="18" creationId="{6A451CD9-EAF6-5118-5C94-52154928DE21}"/>
          </ac:spMkLst>
        </pc:spChg>
        <pc:spChg chg="del">
          <ac:chgData name="Radloff, Rex" userId="ecf50740-f69d-4b4c-9b94-98edf5ce36cd" providerId="ADAL" clId="{7F0FDBB1-E5AA-41C0-B3C6-169F0B123F4A}" dt="2022-06-02T11:52:21.332" v="1812" actId="478"/>
          <ac:spMkLst>
            <pc:docMk/>
            <pc:sldMk cId="1957163947" sldId="594"/>
            <ac:spMk id="19" creationId="{E7A8E85B-4793-C697-1846-6990F8160D97}"/>
          </ac:spMkLst>
        </pc:spChg>
        <pc:spChg chg="del mod">
          <ac:chgData name="Radloff, Rex" userId="ecf50740-f69d-4b4c-9b94-98edf5ce36cd" providerId="ADAL" clId="{7F0FDBB1-E5AA-41C0-B3C6-169F0B123F4A}" dt="2022-06-02T11:52:24.446" v="1817" actId="478"/>
          <ac:spMkLst>
            <pc:docMk/>
            <pc:sldMk cId="1957163947" sldId="594"/>
            <ac:spMk id="22" creationId="{D4A65684-B161-C979-E7DD-52245C039606}"/>
          </ac:spMkLst>
        </pc:spChg>
        <pc:picChg chg="add del mod">
          <ac:chgData name="Radloff, Rex" userId="ecf50740-f69d-4b4c-9b94-98edf5ce36cd" providerId="ADAL" clId="{7F0FDBB1-E5AA-41C0-B3C6-169F0B123F4A}" dt="2022-06-02T12:00:04.900" v="2434" actId="1076"/>
          <ac:picMkLst>
            <pc:docMk/>
            <pc:sldMk cId="1957163947" sldId="594"/>
            <ac:picMk id="3" creationId="{093FDDDE-466C-5D65-43A3-9E411C48F973}"/>
          </ac:picMkLst>
        </pc:picChg>
        <pc:picChg chg="del">
          <ac:chgData name="Radloff, Rex" userId="ecf50740-f69d-4b4c-9b94-98edf5ce36cd" providerId="ADAL" clId="{7F0FDBB1-E5AA-41C0-B3C6-169F0B123F4A}" dt="2022-06-02T11:52:20.587" v="1811" actId="478"/>
          <ac:picMkLst>
            <pc:docMk/>
            <pc:sldMk cId="1957163947" sldId="594"/>
            <ac:picMk id="13" creationId="{DEE6DCC2-0760-049C-1AC8-5BC2069FA057}"/>
          </ac:picMkLst>
        </pc:picChg>
      </pc:sldChg>
      <pc:sldChg chg="addSp delSp modSp new mod ord modTransition">
        <pc:chgData name="Radloff, Rex" userId="ecf50740-f69d-4b4c-9b94-98edf5ce36cd" providerId="ADAL" clId="{7F0FDBB1-E5AA-41C0-B3C6-169F0B123F4A}" dt="2022-06-02T17:05:50.858" v="2853"/>
        <pc:sldMkLst>
          <pc:docMk/>
          <pc:sldMk cId="964955746" sldId="595"/>
        </pc:sldMkLst>
        <pc:spChg chg="del">
          <ac:chgData name="Radloff, Rex" userId="ecf50740-f69d-4b4c-9b94-98edf5ce36cd" providerId="ADAL" clId="{7F0FDBB1-E5AA-41C0-B3C6-169F0B123F4A}" dt="2022-06-02T11:24:14.566" v="1060" actId="478"/>
          <ac:spMkLst>
            <pc:docMk/>
            <pc:sldMk cId="964955746" sldId="595"/>
            <ac:spMk id="2" creationId="{95BE4185-F58C-EE12-1AE6-36AF17504012}"/>
          </ac:spMkLst>
        </pc:spChg>
        <pc:spChg chg="del">
          <ac:chgData name="Radloff, Rex" userId="ecf50740-f69d-4b4c-9b94-98edf5ce36cd" providerId="ADAL" clId="{7F0FDBB1-E5AA-41C0-B3C6-169F0B123F4A}" dt="2022-06-02T11:24:13.853" v="1059" actId="478"/>
          <ac:spMkLst>
            <pc:docMk/>
            <pc:sldMk cId="964955746" sldId="595"/>
            <ac:spMk id="3" creationId="{1E90C07F-2D5F-9F13-859D-01B509F1C6ED}"/>
          </ac:spMkLst>
        </pc:spChg>
        <pc:spChg chg="del">
          <ac:chgData name="Radloff, Rex" userId="ecf50740-f69d-4b4c-9b94-98edf5ce36cd" providerId="ADAL" clId="{7F0FDBB1-E5AA-41C0-B3C6-169F0B123F4A}" dt="2022-06-02T11:24:20.170" v="1061" actId="478"/>
          <ac:spMkLst>
            <pc:docMk/>
            <pc:sldMk cId="964955746" sldId="595"/>
            <ac:spMk id="4" creationId="{4D965465-ED2F-C27A-3653-A37B38361CB7}"/>
          </ac:spMkLst>
        </pc:spChg>
        <pc:picChg chg="add mod">
          <ac:chgData name="Radloff, Rex" userId="ecf50740-f69d-4b4c-9b94-98edf5ce36cd" providerId="ADAL" clId="{7F0FDBB1-E5AA-41C0-B3C6-169F0B123F4A}" dt="2022-06-02T11:24:35.030" v="1066" actId="1076"/>
          <ac:picMkLst>
            <pc:docMk/>
            <pc:sldMk cId="964955746" sldId="595"/>
            <ac:picMk id="6" creationId="{F4875E85-1813-1290-8B46-E7E74783F063}"/>
          </ac:picMkLst>
        </pc:picChg>
      </pc:sldChg>
      <pc:sldChg chg="addSp delSp modSp add mod">
        <pc:chgData name="Radloff, Rex" userId="ecf50740-f69d-4b4c-9b94-98edf5ce36cd" providerId="ADAL" clId="{7F0FDBB1-E5AA-41C0-B3C6-169F0B123F4A}" dt="2022-06-02T11:43:37.976" v="1518" actId="1076"/>
        <pc:sldMkLst>
          <pc:docMk/>
          <pc:sldMk cId="2061336215" sldId="596"/>
        </pc:sldMkLst>
        <pc:spChg chg="mod">
          <ac:chgData name="Radloff, Rex" userId="ecf50740-f69d-4b4c-9b94-98edf5ce36cd" providerId="ADAL" clId="{7F0FDBB1-E5AA-41C0-B3C6-169F0B123F4A}" dt="2022-06-02T11:43:37.976" v="1518" actId="1076"/>
          <ac:spMkLst>
            <pc:docMk/>
            <pc:sldMk cId="2061336215" sldId="596"/>
            <ac:spMk id="37" creationId="{D02B019B-32F7-4135-9A5E-3500BD026F49}"/>
          </ac:spMkLst>
        </pc:spChg>
        <pc:spChg chg="del">
          <ac:chgData name="Radloff, Rex" userId="ecf50740-f69d-4b4c-9b94-98edf5ce36cd" providerId="ADAL" clId="{7F0FDBB1-E5AA-41C0-B3C6-169F0B123F4A}" dt="2022-06-02T11:43:17.517" v="1490" actId="478"/>
          <ac:spMkLst>
            <pc:docMk/>
            <pc:sldMk cId="2061336215" sldId="596"/>
            <ac:spMk id="42" creationId="{B1D95CB1-B1B5-4F69-BE93-D9E637EF7629}"/>
          </ac:spMkLst>
        </pc:spChg>
        <pc:picChg chg="del">
          <ac:chgData name="Radloff, Rex" userId="ecf50740-f69d-4b4c-9b94-98edf5ce36cd" providerId="ADAL" clId="{7F0FDBB1-E5AA-41C0-B3C6-169F0B123F4A}" dt="2022-06-02T11:29:37.867" v="1082" actId="478"/>
          <ac:picMkLst>
            <pc:docMk/>
            <pc:sldMk cId="2061336215" sldId="596"/>
            <ac:picMk id="3" creationId="{D45B7CDF-5F73-D4B5-B64A-8CA55E2ACD1F}"/>
          </ac:picMkLst>
        </pc:picChg>
        <pc:picChg chg="add mod ord modCrop">
          <ac:chgData name="Radloff, Rex" userId="ecf50740-f69d-4b4c-9b94-98edf5ce36cd" providerId="ADAL" clId="{7F0FDBB1-E5AA-41C0-B3C6-169F0B123F4A}" dt="2022-06-02T11:43:15.352" v="1489" actId="167"/>
          <ac:picMkLst>
            <pc:docMk/>
            <pc:sldMk cId="2061336215" sldId="596"/>
            <ac:picMk id="4" creationId="{C6CF70A2-515A-EB20-74FE-7D0A15E8EE37}"/>
          </ac:picMkLst>
        </pc:picChg>
        <pc:picChg chg="del">
          <ac:chgData name="Radloff, Rex" userId="ecf50740-f69d-4b4c-9b94-98edf5ce36cd" providerId="ADAL" clId="{7F0FDBB1-E5AA-41C0-B3C6-169F0B123F4A}" dt="2022-06-02T11:29:37.516" v="1081" actId="478"/>
          <ac:picMkLst>
            <pc:docMk/>
            <pc:sldMk cId="2061336215" sldId="596"/>
            <ac:picMk id="7" creationId="{35AB0E57-E6DE-0254-47E1-ABCF2EFBA61F}"/>
          </ac:picMkLst>
        </pc:picChg>
      </pc:sldChg>
      <pc:sldChg chg="modSp add mod setBg">
        <pc:chgData name="Radloff, Rex" userId="ecf50740-f69d-4b4c-9b94-98edf5ce36cd" providerId="ADAL" clId="{7F0FDBB1-E5AA-41C0-B3C6-169F0B123F4A}" dt="2022-06-02T16:03:54.712" v="2554" actId="20577"/>
        <pc:sldMkLst>
          <pc:docMk/>
          <pc:sldMk cId="1813506344" sldId="597"/>
        </pc:sldMkLst>
        <pc:spChg chg="mod">
          <ac:chgData name="Radloff, Rex" userId="ecf50740-f69d-4b4c-9b94-98edf5ce36cd" providerId="ADAL" clId="{7F0FDBB1-E5AA-41C0-B3C6-169F0B123F4A}" dt="2022-06-02T16:03:54.712" v="2554" actId="20577"/>
          <ac:spMkLst>
            <pc:docMk/>
            <pc:sldMk cId="1813506344" sldId="597"/>
            <ac:spMk id="2" creationId="{9D13D867-08E5-6729-3823-C0930205B0C8}"/>
          </ac:spMkLst>
        </pc:spChg>
      </pc:sldChg>
      <pc:sldChg chg="addSp delSp modSp add del mod">
        <pc:chgData name="Radloff, Rex" userId="ecf50740-f69d-4b4c-9b94-98edf5ce36cd" providerId="ADAL" clId="{7F0FDBB1-E5AA-41C0-B3C6-169F0B123F4A}" dt="2022-06-02T11:36:04.201" v="1192" actId="2696"/>
        <pc:sldMkLst>
          <pc:docMk/>
          <pc:sldMk cId="2455560095" sldId="597"/>
        </pc:sldMkLst>
        <pc:picChg chg="add mod">
          <ac:chgData name="Radloff, Rex" userId="ecf50740-f69d-4b4c-9b94-98edf5ce36cd" providerId="ADAL" clId="{7F0FDBB1-E5AA-41C0-B3C6-169F0B123F4A}" dt="2022-06-02T11:35:50.231" v="1191" actId="14100"/>
          <ac:picMkLst>
            <pc:docMk/>
            <pc:sldMk cId="2455560095" sldId="597"/>
            <ac:picMk id="3" creationId="{2DEB19CD-C72D-FAFD-7E10-33EFCE393DE9}"/>
          </ac:picMkLst>
        </pc:picChg>
        <pc:picChg chg="del">
          <ac:chgData name="Radloff, Rex" userId="ecf50740-f69d-4b4c-9b94-98edf5ce36cd" providerId="ADAL" clId="{7F0FDBB1-E5AA-41C0-B3C6-169F0B123F4A}" dt="2022-06-02T11:29:56.784" v="1090" actId="478"/>
          <ac:picMkLst>
            <pc:docMk/>
            <pc:sldMk cId="2455560095" sldId="597"/>
            <ac:picMk id="4" creationId="{A4900DF7-0F17-9C81-C4DD-52E61DECD270}"/>
          </ac:picMkLst>
        </pc:picChg>
        <pc:picChg chg="add del mod">
          <ac:chgData name="Radloff, Rex" userId="ecf50740-f69d-4b4c-9b94-98edf5ce36cd" providerId="ADAL" clId="{7F0FDBB1-E5AA-41C0-B3C6-169F0B123F4A}" dt="2022-06-02T11:30:16.634" v="1096" actId="478"/>
          <ac:picMkLst>
            <pc:docMk/>
            <pc:sldMk cId="2455560095" sldId="597"/>
            <ac:picMk id="6" creationId="{D7CA445C-1841-2F1B-AC1B-A1426D0CDBD4}"/>
          </ac:picMkLst>
        </pc:picChg>
      </pc:sldChg>
      <pc:sldChg chg="addSp delSp modSp add del mod">
        <pc:chgData name="Radloff, Rex" userId="ecf50740-f69d-4b4c-9b94-98edf5ce36cd" providerId="ADAL" clId="{7F0FDBB1-E5AA-41C0-B3C6-169F0B123F4A}" dt="2022-06-02T11:31:02.191" v="1118" actId="2696"/>
        <pc:sldMkLst>
          <pc:docMk/>
          <pc:sldMk cId="2272283762" sldId="598"/>
        </pc:sldMkLst>
        <pc:picChg chg="add del mod">
          <ac:chgData name="Radloff, Rex" userId="ecf50740-f69d-4b4c-9b94-98edf5ce36cd" providerId="ADAL" clId="{7F0FDBB1-E5AA-41C0-B3C6-169F0B123F4A}" dt="2022-06-02T11:30:33.929" v="1107" actId="478"/>
          <ac:picMkLst>
            <pc:docMk/>
            <pc:sldMk cId="2272283762" sldId="598"/>
            <ac:picMk id="3" creationId="{E7C2445C-2207-4381-75F7-2BAE52E15CB2}"/>
          </ac:picMkLst>
        </pc:picChg>
        <pc:picChg chg="del">
          <ac:chgData name="Radloff, Rex" userId="ecf50740-f69d-4b4c-9b94-98edf5ce36cd" providerId="ADAL" clId="{7F0FDBB1-E5AA-41C0-B3C6-169F0B123F4A}" dt="2022-06-02T11:30:30.787" v="1105" actId="478"/>
          <ac:picMkLst>
            <pc:docMk/>
            <pc:sldMk cId="2272283762" sldId="598"/>
            <ac:picMk id="4" creationId="{C6CF70A2-515A-EB20-74FE-7D0A15E8EE37}"/>
          </ac:picMkLst>
        </pc:picChg>
        <pc:picChg chg="add del mod">
          <ac:chgData name="Radloff, Rex" userId="ecf50740-f69d-4b4c-9b94-98edf5ce36cd" providerId="ADAL" clId="{7F0FDBB1-E5AA-41C0-B3C6-169F0B123F4A}" dt="2022-06-02T11:30:36.195" v="1109" actId="478"/>
          <ac:picMkLst>
            <pc:docMk/>
            <pc:sldMk cId="2272283762" sldId="598"/>
            <ac:picMk id="6" creationId="{AC6198F5-FDBD-2BA0-03E8-08325CD31095}"/>
          </ac:picMkLst>
        </pc:picChg>
        <pc:picChg chg="add del mod">
          <ac:chgData name="Radloff, Rex" userId="ecf50740-f69d-4b4c-9b94-98edf5ce36cd" providerId="ADAL" clId="{7F0FDBB1-E5AA-41C0-B3C6-169F0B123F4A}" dt="2022-06-02T11:30:51.724" v="1113" actId="478"/>
          <ac:picMkLst>
            <pc:docMk/>
            <pc:sldMk cId="2272283762" sldId="598"/>
            <ac:picMk id="8" creationId="{1CEBB503-32DF-9F10-185B-E053DC8E9922}"/>
          </ac:picMkLst>
        </pc:picChg>
        <pc:picChg chg="add del mod">
          <ac:chgData name="Radloff, Rex" userId="ecf50740-f69d-4b4c-9b94-98edf5ce36cd" providerId="ADAL" clId="{7F0FDBB1-E5AA-41C0-B3C6-169F0B123F4A}" dt="2022-06-02T11:31:00.091" v="1117" actId="478"/>
          <ac:picMkLst>
            <pc:docMk/>
            <pc:sldMk cId="2272283762" sldId="598"/>
            <ac:picMk id="10" creationId="{91CF00EA-B35B-1A73-10D8-587F5F8AE488}"/>
          </ac:picMkLst>
        </pc:picChg>
      </pc:sldChg>
      <pc:sldChg chg="addSp delSp modSp add mod setBg">
        <pc:chgData name="Radloff, Rex" userId="ecf50740-f69d-4b4c-9b94-98edf5ce36cd" providerId="ADAL" clId="{7F0FDBB1-E5AA-41C0-B3C6-169F0B123F4A}" dt="2022-06-02T20:08:26.916" v="2919" actId="22"/>
        <pc:sldMkLst>
          <pc:docMk/>
          <pc:sldMk cId="2939062347" sldId="598"/>
        </pc:sldMkLst>
        <pc:spChg chg="add del mod">
          <ac:chgData name="Radloff, Rex" userId="ecf50740-f69d-4b4c-9b94-98edf5ce36cd" providerId="ADAL" clId="{7F0FDBB1-E5AA-41C0-B3C6-169F0B123F4A}" dt="2022-06-02T20:07:05.774" v="2886" actId="478"/>
          <ac:spMkLst>
            <pc:docMk/>
            <pc:sldMk cId="2939062347" sldId="598"/>
            <ac:spMk id="3" creationId="{C2109894-2754-D482-FC09-3CE6174B3578}"/>
          </ac:spMkLst>
        </pc:spChg>
        <pc:spChg chg="del">
          <ac:chgData name="Radloff, Rex" userId="ecf50740-f69d-4b4c-9b94-98edf5ce36cd" providerId="ADAL" clId="{7F0FDBB1-E5AA-41C0-B3C6-169F0B123F4A}" dt="2022-06-02T20:07:02.759" v="2884" actId="478"/>
          <ac:spMkLst>
            <pc:docMk/>
            <pc:sldMk cId="2939062347" sldId="598"/>
            <ac:spMk id="6" creationId="{C4868B20-44CD-B236-17DA-BD9CF8E6F43C}"/>
          </ac:spMkLst>
        </pc:spChg>
        <pc:spChg chg="del mod">
          <ac:chgData name="Radloff, Rex" userId="ecf50740-f69d-4b4c-9b94-98edf5ce36cd" providerId="ADAL" clId="{7F0FDBB1-E5AA-41C0-B3C6-169F0B123F4A}" dt="2022-06-02T20:07:04.457" v="2885" actId="478"/>
          <ac:spMkLst>
            <pc:docMk/>
            <pc:sldMk cId="2939062347" sldId="598"/>
            <ac:spMk id="9" creationId="{2ED37674-4D53-4849-946F-D9D88FC6DD6C}"/>
          </ac:spMkLst>
        </pc:spChg>
        <pc:picChg chg="add">
          <ac:chgData name="Radloff, Rex" userId="ecf50740-f69d-4b4c-9b94-98edf5ce36cd" providerId="ADAL" clId="{7F0FDBB1-E5AA-41C0-B3C6-169F0B123F4A}" dt="2022-06-02T20:08:26.916" v="2919" actId="22"/>
          <ac:picMkLst>
            <pc:docMk/>
            <pc:sldMk cId="2939062347" sldId="598"/>
            <ac:picMk id="5" creationId="{4F5CC211-2B49-E96B-1BD2-57B2B5AF5260}"/>
          </ac:picMkLst>
        </pc:picChg>
      </pc:sldChg>
      <pc:sldChg chg="modSp add mod ord">
        <pc:chgData name="Radloff, Rex" userId="ecf50740-f69d-4b4c-9b94-98edf5ce36cd" providerId="ADAL" clId="{7F0FDBB1-E5AA-41C0-B3C6-169F0B123F4A}" dt="2022-06-02T20:09:36.159" v="2935" actId="20577"/>
        <pc:sldMkLst>
          <pc:docMk/>
          <pc:sldMk cId="1011947045" sldId="599"/>
        </pc:sldMkLst>
        <pc:spChg chg="mod">
          <ac:chgData name="Radloff, Rex" userId="ecf50740-f69d-4b4c-9b94-98edf5ce36cd" providerId="ADAL" clId="{7F0FDBB1-E5AA-41C0-B3C6-169F0B123F4A}" dt="2022-06-02T20:09:36.159" v="2935" actId="20577"/>
          <ac:spMkLst>
            <pc:docMk/>
            <pc:sldMk cId="1011947045" sldId="599"/>
            <ac:spMk id="2" creationId="{9D13D867-08E5-6729-3823-C0930205B0C8}"/>
          </ac:spMkLst>
        </pc:spChg>
      </pc:sldChg>
      <pc:sldChg chg="addSp delSp modSp add mod">
        <pc:chgData name="Radloff, Rex" userId="ecf50740-f69d-4b4c-9b94-98edf5ce36cd" providerId="ADAL" clId="{7F0FDBB1-E5AA-41C0-B3C6-169F0B123F4A}" dt="2022-06-02T20:08:37.592" v="2920" actId="22"/>
        <pc:sldMkLst>
          <pc:docMk/>
          <pc:sldMk cId="3535210193" sldId="600"/>
        </pc:sldMkLst>
        <pc:spChg chg="del">
          <ac:chgData name="Radloff, Rex" userId="ecf50740-f69d-4b4c-9b94-98edf5ce36cd" providerId="ADAL" clId="{7F0FDBB1-E5AA-41C0-B3C6-169F0B123F4A}" dt="2022-06-02T20:07:11.649" v="2892" actId="478"/>
          <ac:spMkLst>
            <pc:docMk/>
            <pc:sldMk cId="3535210193" sldId="600"/>
            <ac:spMk id="2" creationId="{9D13D867-08E5-6729-3823-C0930205B0C8}"/>
          </ac:spMkLst>
        </pc:spChg>
        <pc:spChg chg="del">
          <ac:chgData name="Radloff, Rex" userId="ecf50740-f69d-4b4c-9b94-98edf5ce36cd" providerId="ADAL" clId="{7F0FDBB1-E5AA-41C0-B3C6-169F0B123F4A}" dt="2022-06-02T20:07:14.198" v="2894" actId="478"/>
          <ac:spMkLst>
            <pc:docMk/>
            <pc:sldMk cId="3535210193" sldId="600"/>
            <ac:spMk id="3" creationId="{28FF027B-D4B8-810E-D7E2-0234633A10C3}"/>
          </ac:spMkLst>
        </pc:spChg>
        <pc:spChg chg="del">
          <ac:chgData name="Radloff, Rex" userId="ecf50740-f69d-4b4c-9b94-98edf5ce36cd" providerId="ADAL" clId="{7F0FDBB1-E5AA-41C0-B3C6-169F0B123F4A}" dt="2022-06-02T20:07:15.126" v="2895" actId="478"/>
          <ac:spMkLst>
            <pc:docMk/>
            <pc:sldMk cId="3535210193" sldId="600"/>
            <ac:spMk id="4" creationId="{9FB8C26E-511C-7E37-C532-833C3E71CE28}"/>
          </ac:spMkLst>
        </pc:spChg>
        <pc:spChg chg="add del mod">
          <ac:chgData name="Radloff, Rex" userId="ecf50740-f69d-4b4c-9b94-98edf5ce36cd" providerId="ADAL" clId="{7F0FDBB1-E5AA-41C0-B3C6-169F0B123F4A}" dt="2022-06-02T20:07:12.774" v="2893" actId="478"/>
          <ac:spMkLst>
            <pc:docMk/>
            <pc:sldMk cId="3535210193" sldId="600"/>
            <ac:spMk id="6" creationId="{660F7338-445E-021E-FF4C-EB7C21F40734}"/>
          </ac:spMkLst>
        </pc:spChg>
        <pc:picChg chg="add">
          <ac:chgData name="Radloff, Rex" userId="ecf50740-f69d-4b4c-9b94-98edf5ce36cd" providerId="ADAL" clId="{7F0FDBB1-E5AA-41C0-B3C6-169F0B123F4A}" dt="2022-06-02T20:08:37.592" v="2920" actId="22"/>
          <ac:picMkLst>
            <pc:docMk/>
            <pc:sldMk cId="3535210193" sldId="600"/>
            <ac:picMk id="8" creationId="{2F269944-66F9-630D-3675-F5B06510FBE2}"/>
          </ac:picMkLst>
        </pc:picChg>
      </pc:sldChg>
      <pc:sldChg chg="addSp delSp modSp add mod">
        <pc:chgData name="Radloff, Rex" userId="ecf50740-f69d-4b4c-9b94-98edf5ce36cd" providerId="ADAL" clId="{7F0FDBB1-E5AA-41C0-B3C6-169F0B123F4A}" dt="2022-06-02T20:08:51.365" v="2921" actId="22"/>
        <pc:sldMkLst>
          <pc:docMk/>
          <pc:sldMk cId="1860347908" sldId="601"/>
        </pc:sldMkLst>
        <pc:spChg chg="del mod">
          <ac:chgData name="Radloff, Rex" userId="ecf50740-f69d-4b4c-9b94-98edf5ce36cd" providerId="ADAL" clId="{7F0FDBB1-E5AA-41C0-B3C6-169F0B123F4A}" dt="2022-06-02T20:07:18.168" v="2899" actId="478"/>
          <ac:spMkLst>
            <pc:docMk/>
            <pc:sldMk cId="1860347908" sldId="601"/>
            <ac:spMk id="2" creationId="{9D13D867-08E5-6729-3823-C0930205B0C8}"/>
          </ac:spMkLst>
        </pc:spChg>
        <pc:spChg chg="del">
          <ac:chgData name="Radloff, Rex" userId="ecf50740-f69d-4b4c-9b94-98edf5ce36cd" providerId="ADAL" clId="{7F0FDBB1-E5AA-41C0-B3C6-169F0B123F4A}" dt="2022-06-02T20:07:16.638" v="2896" actId="478"/>
          <ac:spMkLst>
            <pc:docMk/>
            <pc:sldMk cId="1860347908" sldId="601"/>
            <ac:spMk id="3" creationId="{28FF027B-D4B8-810E-D7E2-0234633A10C3}"/>
          </ac:spMkLst>
        </pc:spChg>
        <pc:spChg chg="del">
          <ac:chgData name="Radloff, Rex" userId="ecf50740-f69d-4b4c-9b94-98edf5ce36cd" providerId="ADAL" clId="{7F0FDBB1-E5AA-41C0-B3C6-169F0B123F4A}" dt="2022-06-02T20:07:19.615" v="2900" actId="478"/>
          <ac:spMkLst>
            <pc:docMk/>
            <pc:sldMk cId="1860347908" sldId="601"/>
            <ac:spMk id="4" creationId="{9FB8C26E-511C-7E37-C532-833C3E71CE28}"/>
          </ac:spMkLst>
        </pc:spChg>
        <pc:spChg chg="add del mod">
          <ac:chgData name="Radloff, Rex" userId="ecf50740-f69d-4b4c-9b94-98edf5ce36cd" providerId="ADAL" clId="{7F0FDBB1-E5AA-41C0-B3C6-169F0B123F4A}" dt="2022-06-02T20:07:20.885" v="2901" actId="478"/>
          <ac:spMkLst>
            <pc:docMk/>
            <pc:sldMk cId="1860347908" sldId="601"/>
            <ac:spMk id="6" creationId="{7737F3B2-0BA7-6944-C3D7-AB5996B1B2F1}"/>
          </ac:spMkLst>
        </pc:spChg>
        <pc:picChg chg="add">
          <ac:chgData name="Radloff, Rex" userId="ecf50740-f69d-4b4c-9b94-98edf5ce36cd" providerId="ADAL" clId="{7F0FDBB1-E5AA-41C0-B3C6-169F0B123F4A}" dt="2022-06-02T20:08:51.365" v="2921" actId="22"/>
          <ac:picMkLst>
            <pc:docMk/>
            <pc:sldMk cId="1860347908" sldId="601"/>
            <ac:picMk id="8" creationId="{39B65898-FA70-A5F2-64F8-E1E81126AF1E}"/>
          </ac:picMkLst>
        </pc:picChg>
      </pc:sldChg>
      <pc:sldChg chg="addSp delSp modSp add mod">
        <pc:chgData name="Radloff, Rex" userId="ecf50740-f69d-4b4c-9b94-98edf5ce36cd" providerId="ADAL" clId="{7F0FDBB1-E5AA-41C0-B3C6-169F0B123F4A}" dt="2022-06-02T20:09:02.554" v="2922" actId="22"/>
        <pc:sldMkLst>
          <pc:docMk/>
          <pc:sldMk cId="422808911" sldId="602"/>
        </pc:sldMkLst>
        <pc:spChg chg="del">
          <ac:chgData name="Radloff, Rex" userId="ecf50740-f69d-4b4c-9b94-98edf5ce36cd" providerId="ADAL" clId="{7F0FDBB1-E5AA-41C0-B3C6-169F0B123F4A}" dt="2022-06-02T20:07:22.415" v="2902" actId="478"/>
          <ac:spMkLst>
            <pc:docMk/>
            <pc:sldMk cId="422808911" sldId="602"/>
            <ac:spMk id="2" creationId="{9D13D867-08E5-6729-3823-C0930205B0C8}"/>
          </ac:spMkLst>
        </pc:spChg>
        <pc:spChg chg="del">
          <ac:chgData name="Radloff, Rex" userId="ecf50740-f69d-4b4c-9b94-98edf5ce36cd" providerId="ADAL" clId="{7F0FDBB1-E5AA-41C0-B3C6-169F0B123F4A}" dt="2022-06-02T20:07:24.054" v="2904" actId="478"/>
          <ac:spMkLst>
            <pc:docMk/>
            <pc:sldMk cId="422808911" sldId="602"/>
            <ac:spMk id="3" creationId="{28FF027B-D4B8-810E-D7E2-0234633A10C3}"/>
          </ac:spMkLst>
        </pc:spChg>
        <pc:spChg chg="del mod">
          <ac:chgData name="Radloff, Rex" userId="ecf50740-f69d-4b4c-9b94-98edf5ce36cd" providerId="ADAL" clId="{7F0FDBB1-E5AA-41C0-B3C6-169F0B123F4A}" dt="2022-06-02T20:07:25.199" v="2906" actId="478"/>
          <ac:spMkLst>
            <pc:docMk/>
            <pc:sldMk cId="422808911" sldId="602"/>
            <ac:spMk id="4" creationId="{9FB8C26E-511C-7E37-C532-833C3E71CE28}"/>
          </ac:spMkLst>
        </pc:spChg>
        <pc:spChg chg="add del mod">
          <ac:chgData name="Radloff, Rex" userId="ecf50740-f69d-4b4c-9b94-98edf5ce36cd" providerId="ADAL" clId="{7F0FDBB1-E5AA-41C0-B3C6-169F0B123F4A}" dt="2022-06-02T20:07:23.614" v="2903" actId="478"/>
          <ac:spMkLst>
            <pc:docMk/>
            <pc:sldMk cId="422808911" sldId="602"/>
            <ac:spMk id="6" creationId="{DDEF77DA-5DEC-FADE-99A2-5E9DBF1EA2F5}"/>
          </ac:spMkLst>
        </pc:spChg>
        <pc:picChg chg="add">
          <ac:chgData name="Radloff, Rex" userId="ecf50740-f69d-4b4c-9b94-98edf5ce36cd" providerId="ADAL" clId="{7F0FDBB1-E5AA-41C0-B3C6-169F0B123F4A}" dt="2022-06-02T20:09:02.554" v="2922" actId="22"/>
          <ac:picMkLst>
            <pc:docMk/>
            <pc:sldMk cId="422808911" sldId="602"/>
            <ac:picMk id="8" creationId="{32FA663D-D12E-7974-C147-1CAFA52AC91B}"/>
          </ac:picMkLst>
        </pc:picChg>
      </pc:sldChg>
      <pc:sldChg chg="addSp delSp modSp add mod">
        <pc:chgData name="Radloff, Rex" userId="ecf50740-f69d-4b4c-9b94-98edf5ce36cd" providerId="ADAL" clId="{7F0FDBB1-E5AA-41C0-B3C6-169F0B123F4A}" dt="2022-06-02T20:09:11.623" v="2923" actId="22"/>
        <pc:sldMkLst>
          <pc:docMk/>
          <pc:sldMk cId="3017097383" sldId="603"/>
        </pc:sldMkLst>
        <pc:spChg chg="del">
          <ac:chgData name="Radloff, Rex" userId="ecf50740-f69d-4b4c-9b94-98edf5ce36cd" providerId="ADAL" clId="{7F0FDBB1-E5AA-41C0-B3C6-169F0B123F4A}" dt="2022-06-02T20:07:26.651" v="2907" actId="478"/>
          <ac:spMkLst>
            <pc:docMk/>
            <pc:sldMk cId="3017097383" sldId="603"/>
            <ac:spMk id="2" creationId="{9D13D867-08E5-6729-3823-C0930205B0C8}"/>
          </ac:spMkLst>
        </pc:spChg>
        <pc:spChg chg="del">
          <ac:chgData name="Radloff, Rex" userId="ecf50740-f69d-4b4c-9b94-98edf5ce36cd" providerId="ADAL" clId="{7F0FDBB1-E5AA-41C0-B3C6-169F0B123F4A}" dt="2022-06-02T20:07:27.942" v="2909" actId="478"/>
          <ac:spMkLst>
            <pc:docMk/>
            <pc:sldMk cId="3017097383" sldId="603"/>
            <ac:spMk id="3" creationId="{28FF027B-D4B8-810E-D7E2-0234633A10C3}"/>
          </ac:spMkLst>
        </pc:spChg>
        <pc:spChg chg="del">
          <ac:chgData name="Radloff, Rex" userId="ecf50740-f69d-4b4c-9b94-98edf5ce36cd" providerId="ADAL" clId="{7F0FDBB1-E5AA-41C0-B3C6-169F0B123F4A}" dt="2022-06-02T20:07:29.134" v="2910" actId="478"/>
          <ac:spMkLst>
            <pc:docMk/>
            <pc:sldMk cId="3017097383" sldId="603"/>
            <ac:spMk id="4" creationId="{9FB8C26E-511C-7E37-C532-833C3E71CE28}"/>
          </ac:spMkLst>
        </pc:spChg>
        <pc:spChg chg="add del mod">
          <ac:chgData name="Radloff, Rex" userId="ecf50740-f69d-4b4c-9b94-98edf5ce36cd" providerId="ADAL" clId="{7F0FDBB1-E5AA-41C0-B3C6-169F0B123F4A}" dt="2022-06-02T20:07:27.614" v="2908" actId="478"/>
          <ac:spMkLst>
            <pc:docMk/>
            <pc:sldMk cId="3017097383" sldId="603"/>
            <ac:spMk id="6" creationId="{92A18DF1-3AC2-5E49-E618-F9891F3D4C7F}"/>
          </ac:spMkLst>
        </pc:spChg>
        <pc:picChg chg="add">
          <ac:chgData name="Radloff, Rex" userId="ecf50740-f69d-4b4c-9b94-98edf5ce36cd" providerId="ADAL" clId="{7F0FDBB1-E5AA-41C0-B3C6-169F0B123F4A}" dt="2022-06-02T20:09:11.623" v="2923" actId="22"/>
          <ac:picMkLst>
            <pc:docMk/>
            <pc:sldMk cId="3017097383" sldId="603"/>
            <ac:picMk id="8" creationId="{18754314-FECD-2034-0D63-C4667C5D2C03}"/>
          </ac:picMkLst>
        </pc:picChg>
      </pc:sldChg>
      <pc:sldChg chg="addSp delSp modSp add mod ord">
        <pc:chgData name="Radloff, Rex" userId="ecf50740-f69d-4b4c-9b94-98edf5ce36cd" providerId="ADAL" clId="{7F0FDBB1-E5AA-41C0-B3C6-169F0B123F4A}" dt="2022-06-02T20:08:13.419" v="2918"/>
        <pc:sldMkLst>
          <pc:docMk/>
          <pc:sldMk cId="1051699296" sldId="604"/>
        </pc:sldMkLst>
        <pc:spChg chg="del mod">
          <ac:chgData name="Radloff, Rex" userId="ecf50740-f69d-4b4c-9b94-98edf5ce36cd" providerId="ADAL" clId="{7F0FDBB1-E5AA-41C0-B3C6-169F0B123F4A}" dt="2022-06-02T20:08:07.393" v="2914" actId="478"/>
          <ac:spMkLst>
            <pc:docMk/>
            <pc:sldMk cId="1051699296" sldId="604"/>
            <ac:spMk id="2" creationId="{9D13D867-08E5-6729-3823-C0930205B0C8}"/>
          </ac:spMkLst>
        </pc:spChg>
        <pc:spChg chg="del">
          <ac:chgData name="Radloff, Rex" userId="ecf50740-f69d-4b4c-9b94-98edf5ce36cd" providerId="ADAL" clId="{7F0FDBB1-E5AA-41C0-B3C6-169F0B123F4A}" dt="2022-06-02T20:08:05.910" v="2912" actId="478"/>
          <ac:spMkLst>
            <pc:docMk/>
            <pc:sldMk cId="1051699296" sldId="604"/>
            <ac:spMk id="3" creationId="{28FF027B-D4B8-810E-D7E2-0234633A10C3}"/>
          </ac:spMkLst>
        </pc:spChg>
        <pc:spChg chg="del">
          <ac:chgData name="Radloff, Rex" userId="ecf50740-f69d-4b4c-9b94-98edf5ce36cd" providerId="ADAL" clId="{7F0FDBB1-E5AA-41C0-B3C6-169F0B123F4A}" dt="2022-06-02T20:08:08.959" v="2915" actId="478"/>
          <ac:spMkLst>
            <pc:docMk/>
            <pc:sldMk cId="1051699296" sldId="604"/>
            <ac:spMk id="4" creationId="{9FB8C26E-511C-7E37-C532-833C3E71CE28}"/>
          </ac:spMkLst>
        </pc:spChg>
        <pc:spChg chg="add del mod">
          <ac:chgData name="Radloff, Rex" userId="ecf50740-f69d-4b4c-9b94-98edf5ce36cd" providerId="ADAL" clId="{7F0FDBB1-E5AA-41C0-B3C6-169F0B123F4A}" dt="2022-06-02T20:08:10.302" v="2916" actId="478"/>
          <ac:spMkLst>
            <pc:docMk/>
            <pc:sldMk cId="1051699296" sldId="604"/>
            <ac:spMk id="8" creationId="{201646E8-DE6A-B9AB-7706-97185EA23AA0}"/>
          </ac:spMkLst>
        </pc:spChg>
        <pc:picChg chg="add">
          <ac:chgData name="Radloff, Rex" userId="ecf50740-f69d-4b4c-9b94-98edf5ce36cd" providerId="ADAL" clId="{7F0FDBB1-E5AA-41C0-B3C6-169F0B123F4A}" dt="2022-06-02T20:08:03.795" v="2911" actId="22"/>
          <ac:picMkLst>
            <pc:docMk/>
            <pc:sldMk cId="1051699296" sldId="604"/>
            <ac:picMk id="6" creationId="{3B3921B0-2160-A270-B55C-0969A0848F89}"/>
          </ac:picMkLst>
        </pc:picChg>
      </pc:sldChg>
      <pc:sldChg chg="modSp add mod ord setBg">
        <pc:chgData name="Radloff, Rex" userId="ecf50740-f69d-4b4c-9b94-98edf5ce36cd" providerId="ADAL" clId="{7F0FDBB1-E5AA-41C0-B3C6-169F0B123F4A}" dt="2022-06-02T20:10:12.714" v="2949"/>
        <pc:sldMkLst>
          <pc:docMk/>
          <pc:sldMk cId="1853624770" sldId="605"/>
        </pc:sldMkLst>
        <pc:spChg chg="mod">
          <ac:chgData name="Radloff, Rex" userId="ecf50740-f69d-4b4c-9b94-98edf5ce36cd" providerId="ADAL" clId="{7F0FDBB1-E5AA-41C0-B3C6-169F0B123F4A}" dt="2022-06-02T20:10:01.015" v="2947" actId="20577"/>
          <ac:spMkLst>
            <pc:docMk/>
            <pc:sldMk cId="1853624770" sldId="605"/>
            <ac:spMk id="2" creationId="{9D13D867-08E5-6729-3823-C0930205B0C8}"/>
          </ac:spMkLst>
        </pc:spChg>
      </pc:sldChg>
      <pc:sldMasterChg chg="addSldLayout delSldLayout">
        <pc:chgData name="Radloff, Rex" userId="ecf50740-f69d-4b4c-9b94-98edf5ce36cd" providerId="ADAL" clId="{7F0FDBB1-E5AA-41C0-B3C6-169F0B123F4A}" dt="2022-06-02T11:21:14.257" v="1027" actId="2696"/>
        <pc:sldMasterMkLst>
          <pc:docMk/>
          <pc:sldMasterMk cId="0" sldId="2147483648"/>
        </pc:sldMasterMkLst>
        <pc:sldLayoutChg chg="add del">
          <pc:chgData name="Radloff, Rex" userId="ecf50740-f69d-4b4c-9b94-98edf5ce36cd" providerId="ADAL" clId="{7F0FDBB1-E5AA-41C0-B3C6-169F0B123F4A}" dt="2022-06-02T11:21:14.257" v="1027" actId="2696"/>
          <pc:sldLayoutMkLst>
            <pc:docMk/>
            <pc:sldMasterMk cId="0" sldId="2147483648"/>
            <pc:sldLayoutMk cId="2549160598" sldId="2147483704"/>
          </pc:sldLayoutMkLst>
        </pc:sldLayoutChg>
      </pc:sldMasterChg>
      <pc:sldMasterChg chg="delSldLayout">
        <pc:chgData name="Radloff, Rex" userId="ecf50740-f69d-4b4c-9b94-98edf5ce36cd" providerId="ADAL" clId="{7F0FDBB1-E5AA-41C0-B3C6-169F0B123F4A}" dt="2022-06-01T16:32:53.115" v="94" actId="2696"/>
        <pc:sldMasterMkLst>
          <pc:docMk/>
          <pc:sldMasterMk cId="354687151" sldId="2147483688"/>
        </pc:sldMasterMkLst>
        <pc:sldLayoutChg chg="del">
          <pc:chgData name="Radloff, Rex" userId="ecf50740-f69d-4b4c-9b94-98edf5ce36cd" providerId="ADAL" clId="{7F0FDBB1-E5AA-41C0-B3C6-169F0B123F4A}" dt="2022-06-01T16:32:53.115" v="94" actId="2696"/>
          <pc:sldLayoutMkLst>
            <pc:docMk/>
            <pc:sldMasterMk cId="354687151" sldId="2147483688"/>
            <pc:sldLayoutMk cId="1918381221" sldId="2147483701"/>
          </pc:sldLayoutMkLst>
        </pc:sldLayoutChg>
      </pc:sldMasterChg>
    </pc:docChg>
  </pc:docChgLst>
  <pc:docChgLst>
    <pc:chgData name="Radloff, Rex" userId="ecf50740-f69d-4b4c-9b94-98edf5ce36cd" providerId="ADAL" clId="{91B61573-DCE7-4C3C-B479-29E5B4C6C632}"/>
    <pc:docChg chg="undo custSel addSld delSld modSld sldOrd">
      <pc:chgData name="Radloff, Rex" userId="ecf50740-f69d-4b4c-9b94-98edf5ce36cd" providerId="ADAL" clId="{91B61573-DCE7-4C3C-B479-29E5B4C6C632}" dt="2022-10-19T20:00:54.803" v="717"/>
      <pc:docMkLst>
        <pc:docMk/>
      </pc:docMkLst>
      <pc:sldChg chg="modSp modAnim">
        <pc:chgData name="Radloff, Rex" userId="ecf50740-f69d-4b4c-9b94-98edf5ce36cd" providerId="ADAL" clId="{91B61573-DCE7-4C3C-B479-29E5B4C6C632}" dt="2022-10-19T20:00:54.803" v="717"/>
        <pc:sldMkLst>
          <pc:docMk/>
          <pc:sldMk cId="0" sldId="262"/>
        </pc:sldMkLst>
        <pc:spChg chg="mod">
          <ac:chgData name="Radloff, Rex" userId="ecf50740-f69d-4b4c-9b94-98edf5ce36cd" providerId="ADAL" clId="{91B61573-DCE7-4C3C-B479-29E5B4C6C632}" dt="2022-10-19T19:10:53.343" v="42" actId="20577"/>
          <ac:spMkLst>
            <pc:docMk/>
            <pc:sldMk cId="0" sldId="262"/>
            <ac:spMk id="2" creationId="{32C17636-16EB-4AC0-8788-105ABDB089E1}"/>
          </ac:spMkLst>
        </pc:spChg>
        <pc:spChg chg="mod">
          <ac:chgData name="Radloff, Rex" userId="ecf50740-f69d-4b4c-9b94-98edf5ce36cd" providerId="ADAL" clId="{91B61573-DCE7-4C3C-B479-29E5B4C6C632}" dt="2022-10-19T19:09:27.266" v="17" actId="20577"/>
          <ac:spMkLst>
            <pc:docMk/>
            <pc:sldMk cId="0" sldId="262"/>
            <ac:spMk id="7" creationId="{39452921-2A05-46CA-8703-B083C4122A3D}"/>
          </ac:spMkLst>
        </pc:spChg>
        <pc:spChg chg="mod">
          <ac:chgData name="Radloff, Rex" userId="ecf50740-f69d-4b4c-9b94-98edf5ce36cd" providerId="ADAL" clId="{91B61573-DCE7-4C3C-B479-29E5B4C6C632}" dt="2022-10-19T19:10:04.816" v="35" actId="20577"/>
          <ac:spMkLst>
            <pc:docMk/>
            <pc:sldMk cId="0" sldId="262"/>
            <ac:spMk id="8" creationId="{078F166E-8B5B-4180-81CF-339F1F03AD85}"/>
          </ac:spMkLst>
        </pc:spChg>
      </pc:sldChg>
      <pc:sldChg chg="modTransition">
        <pc:chgData name="Radloff, Rex" userId="ecf50740-f69d-4b4c-9b94-98edf5ce36cd" providerId="ADAL" clId="{91B61573-DCE7-4C3C-B479-29E5B4C6C632}" dt="2022-10-19T19:55:47.741" v="699"/>
        <pc:sldMkLst>
          <pc:docMk/>
          <pc:sldMk cId="825839902" sldId="317"/>
        </pc:sldMkLst>
      </pc:sldChg>
      <pc:sldChg chg="addSp delSp modSp mod modTransition">
        <pc:chgData name="Radloff, Rex" userId="ecf50740-f69d-4b4c-9b94-98edf5ce36cd" providerId="ADAL" clId="{91B61573-DCE7-4C3C-B479-29E5B4C6C632}" dt="2022-10-19T19:55:47.741" v="699"/>
        <pc:sldMkLst>
          <pc:docMk/>
          <pc:sldMk cId="3124647320" sldId="580"/>
        </pc:sldMkLst>
        <pc:picChg chg="add mod">
          <ac:chgData name="Radloff, Rex" userId="ecf50740-f69d-4b4c-9b94-98edf5ce36cd" providerId="ADAL" clId="{91B61573-DCE7-4C3C-B479-29E5B4C6C632}" dt="2022-10-19T19:05:32.678" v="6" actId="1076"/>
          <ac:picMkLst>
            <pc:docMk/>
            <pc:sldMk cId="3124647320" sldId="580"/>
            <ac:picMk id="3" creationId="{AE9CDB91-89B8-308F-FE9B-6A903D16D213}"/>
          </ac:picMkLst>
        </pc:picChg>
        <pc:picChg chg="del">
          <ac:chgData name="Radloff, Rex" userId="ecf50740-f69d-4b4c-9b94-98edf5ce36cd" providerId="ADAL" clId="{91B61573-DCE7-4C3C-B479-29E5B4C6C632}" dt="2022-10-19T19:05:24.669" v="0" actId="478"/>
          <ac:picMkLst>
            <pc:docMk/>
            <pc:sldMk cId="3124647320" sldId="580"/>
            <ac:picMk id="5" creationId="{376A6596-9BFE-E973-F257-C799F9E547E1}"/>
          </ac:picMkLst>
        </pc:picChg>
      </pc:sldChg>
      <pc:sldChg chg="addSp delSp mod">
        <pc:chgData name="Radloff, Rex" userId="ecf50740-f69d-4b4c-9b94-98edf5ce36cd" providerId="ADAL" clId="{91B61573-DCE7-4C3C-B479-29E5B4C6C632}" dt="2022-10-19T19:07:18.878" v="8" actId="22"/>
        <pc:sldMkLst>
          <pc:docMk/>
          <pc:sldMk cId="3971005596" sldId="583"/>
        </pc:sldMkLst>
        <pc:picChg chg="del">
          <ac:chgData name="Radloff, Rex" userId="ecf50740-f69d-4b4c-9b94-98edf5ce36cd" providerId="ADAL" clId="{91B61573-DCE7-4C3C-B479-29E5B4C6C632}" dt="2022-10-19T19:07:17.939" v="7" actId="478"/>
          <ac:picMkLst>
            <pc:docMk/>
            <pc:sldMk cId="3971005596" sldId="583"/>
            <ac:picMk id="3" creationId="{B04C7F10-3E06-1429-1DE0-DE783F7E3252}"/>
          </ac:picMkLst>
        </pc:picChg>
        <pc:picChg chg="add">
          <ac:chgData name="Radloff, Rex" userId="ecf50740-f69d-4b4c-9b94-98edf5ce36cd" providerId="ADAL" clId="{91B61573-DCE7-4C3C-B479-29E5B4C6C632}" dt="2022-10-19T19:07:18.878" v="8" actId="22"/>
          <ac:picMkLst>
            <pc:docMk/>
            <pc:sldMk cId="3971005596" sldId="583"/>
            <ac:picMk id="4" creationId="{F391A41D-E162-50FB-7AE8-0A690E2B45BA}"/>
          </ac:picMkLst>
        </pc:picChg>
      </pc:sldChg>
      <pc:sldChg chg="modTransition">
        <pc:chgData name="Radloff, Rex" userId="ecf50740-f69d-4b4c-9b94-98edf5ce36cd" providerId="ADAL" clId="{91B61573-DCE7-4C3C-B479-29E5B4C6C632}" dt="2022-10-19T19:55:47.741" v="699"/>
        <pc:sldMkLst>
          <pc:docMk/>
          <pc:sldMk cId="116100968" sldId="589"/>
        </pc:sldMkLst>
      </pc:sldChg>
      <pc:sldChg chg="addSp delSp add del mod">
        <pc:chgData name="Radloff, Rex" userId="ecf50740-f69d-4b4c-9b94-98edf5ce36cd" providerId="ADAL" clId="{91B61573-DCE7-4C3C-B479-29E5B4C6C632}" dt="2022-10-19T19:08:36.507" v="12" actId="22"/>
        <pc:sldMkLst>
          <pc:docMk/>
          <pc:sldMk cId="964955746" sldId="595"/>
        </pc:sldMkLst>
        <pc:picChg chg="del">
          <ac:chgData name="Radloff, Rex" userId="ecf50740-f69d-4b4c-9b94-98edf5ce36cd" providerId="ADAL" clId="{91B61573-DCE7-4C3C-B479-29E5B4C6C632}" dt="2022-10-19T19:08:35.826" v="11" actId="478"/>
          <ac:picMkLst>
            <pc:docMk/>
            <pc:sldMk cId="964955746" sldId="595"/>
            <ac:picMk id="3" creationId="{B5E2C35A-A03F-6824-D101-AECCB0E34CF5}"/>
          </ac:picMkLst>
        </pc:picChg>
        <pc:picChg chg="add">
          <ac:chgData name="Radloff, Rex" userId="ecf50740-f69d-4b4c-9b94-98edf5ce36cd" providerId="ADAL" clId="{91B61573-DCE7-4C3C-B479-29E5B4C6C632}" dt="2022-10-19T19:08:36.507" v="12" actId="22"/>
          <ac:picMkLst>
            <pc:docMk/>
            <pc:sldMk cId="964955746" sldId="595"/>
            <ac:picMk id="4" creationId="{233B001F-94CD-A641-8321-D8FA5AD68ADA}"/>
          </ac:picMkLst>
        </pc:picChg>
      </pc:sldChg>
      <pc:sldChg chg="modSp mod modTransition">
        <pc:chgData name="Radloff, Rex" userId="ecf50740-f69d-4b4c-9b94-98edf5ce36cd" providerId="ADAL" clId="{91B61573-DCE7-4C3C-B479-29E5B4C6C632}" dt="2022-10-19T19:55:47.741" v="699"/>
        <pc:sldMkLst>
          <pc:docMk/>
          <pc:sldMk cId="0" sldId="614"/>
        </pc:sldMkLst>
        <pc:spChg chg="mod">
          <ac:chgData name="Radloff, Rex" userId="ecf50740-f69d-4b4c-9b94-98edf5ce36cd" providerId="ADAL" clId="{91B61573-DCE7-4C3C-B479-29E5B4C6C632}" dt="2022-10-19T19:42:15.194" v="535" actId="20577"/>
          <ac:spMkLst>
            <pc:docMk/>
            <pc:sldMk cId="0" sldId="614"/>
            <ac:spMk id="40" creationId="{85364757-6520-0354-2FA4-1992F23EF562}"/>
          </ac:spMkLst>
        </pc:spChg>
        <pc:spChg chg="mod">
          <ac:chgData name="Radloff, Rex" userId="ecf50740-f69d-4b4c-9b94-98edf5ce36cd" providerId="ADAL" clId="{91B61573-DCE7-4C3C-B479-29E5B4C6C632}" dt="2022-10-19T19:41:06.584" v="409" actId="20577"/>
          <ac:spMkLst>
            <pc:docMk/>
            <pc:sldMk cId="0" sldId="614"/>
            <ac:spMk id="58" creationId="{5874C6A6-D5D3-983E-EC86-546DED4A3CC9}"/>
          </ac:spMkLst>
        </pc:spChg>
        <pc:spChg chg="mod">
          <ac:chgData name="Radloff, Rex" userId="ecf50740-f69d-4b4c-9b94-98edf5ce36cd" providerId="ADAL" clId="{91B61573-DCE7-4C3C-B479-29E5B4C6C632}" dt="2022-10-19T19:43:08.429" v="538" actId="1076"/>
          <ac:spMkLst>
            <pc:docMk/>
            <pc:sldMk cId="0" sldId="614"/>
            <ac:spMk id="60" creationId="{3C1AF554-6184-A8AB-BF0C-8C70A6C21459}"/>
          </ac:spMkLst>
        </pc:spChg>
      </pc:sldChg>
      <pc:sldChg chg="del">
        <pc:chgData name="Radloff, Rex" userId="ecf50740-f69d-4b4c-9b94-98edf5ce36cd" providerId="ADAL" clId="{91B61573-DCE7-4C3C-B479-29E5B4C6C632}" dt="2022-10-19T19:55:32.478" v="698" actId="2696"/>
        <pc:sldMkLst>
          <pc:docMk/>
          <pc:sldMk cId="184561542" sldId="616"/>
        </pc:sldMkLst>
      </pc:sldChg>
      <pc:sldChg chg="modSp add mod">
        <pc:chgData name="Radloff, Rex" userId="ecf50740-f69d-4b4c-9b94-98edf5ce36cd" providerId="ADAL" clId="{91B61573-DCE7-4C3C-B479-29E5B4C6C632}" dt="2022-10-19T19:12:53.904" v="69" actId="1076"/>
        <pc:sldMkLst>
          <pc:docMk/>
          <pc:sldMk cId="4240869355" sldId="617"/>
        </pc:sldMkLst>
        <pc:spChg chg="mod">
          <ac:chgData name="Radloff, Rex" userId="ecf50740-f69d-4b4c-9b94-98edf5ce36cd" providerId="ADAL" clId="{91B61573-DCE7-4C3C-B479-29E5B4C6C632}" dt="2022-10-19T19:12:42.329" v="66" actId="1076"/>
          <ac:spMkLst>
            <pc:docMk/>
            <pc:sldMk cId="4240869355" sldId="617"/>
            <ac:spMk id="6" creationId="{FF7F61FE-68FF-4656-88D6-78AAC09E8167}"/>
          </ac:spMkLst>
        </pc:spChg>
        <pc:spChg chg="mod">
          <ac:chgData name="Radloff, Rex" userId="ecf50740-f69d-4b4c-9b94-98edf5ce36cd" providerId="ADAL" clId="{91B61573-DCE7-4C3C-B479-29E5B4C6C632}" dt="2022-10-19T19:12:53.904" v="69" actId="1076"/>
          <ac:spMkLst>
            <pc:docMk/>
            <pc:sldMk cId="4240869355" sldId="617"/>
            <ac:spMk id="7" creationId="{594A0A69-D6E0-4C65-898F-D8D2537327D6}"/>
          </ac:spMkLst>
        </pc:spChg>
        <pc:spChg chg="mod">
          <ac:chgData name="Radloff, Rex" userId="ecf50740-f69d-4b4c-9b94-98edf5ce36cd" providerId="ADAL" clId="{91B61573-DCE7-4C3C-B479-29E5B4C6C632}" dt="2022-10-19T19:12:45.038" v="67" actId="1076"/>
          <ac:spMkLst>
            <pc:docMk/>
            <pc:sldMk cId="4240869355" sldId="617"/>
            <ac:spMk id="9" creationId="{02A8DCDD-8DDD-425D-9CBB-4F70791B8D49}"/>
          </ac:spMkLst>
        </pc:spChg>
        <pc:spChg chg="mod">
          <ac:chgData name="Radloff, Rex" userId="ecf50740-f69d-4b4c-9b94-98edf5ce36cd" providerId="ADAL" clId="{91B61573-DCE7-4C3C-B479-29E5B4C6C632}" dt="2022-10-19T19:12:47.911" v="68" actId="1076"/>
          <ac:spMkLst>
            <pc:docMk/>
            <pc:sldMk cId="4240869355" sldId="617"/>
            <ac:spMk id="11" creationId="{1F6A02BA-772B-4CA3-B4E2-C93EDE98C874}"/>
          </ac:spMkLst>
        </pc:spChg>
      </pc:sldChg>
      <pc:sldChg chg="modSp add mod">
        <pc:chgData name="Radloff, Rex" userId="ecf50740-f69d-4b4c-9b94-98edf5ce36cd" providerId="ADAL" clId="{91B61573-DCE7-4C3C-B479-29E5B4C6C632}" dt="2022-10-19T19:13:54.790" v="86" actId="1076"/>
        <pc:sldMkLst>
          <pc:docMk/>
          <pc:sldMk cId="3113022796" sldId="618"/>
        </pc:sldMkLst>
        <pc:spChg chg="mod">
          <ac:chgData name="Radloff, Rex" userId="ecf50740-f69d-4b4c-9b94-98edf5ce36cd" providerId="ADAL" clId="{91B61573-DCE7-4C3C-B479-29E5B4C6C632}" dt="2022-10-19T19:13:44.705" v="82" actId="1076"/>
          <ac:spMkLst>
            <pc:docMk/>
            <pc:sldMk cId="3113022796" sldId="618"/>
            <ac:spMk id="3" creationId="{776C88B4-59D4-E966-26F5-DEB1D2D57C61}"/>
          </ac:spMkLst>
        </pc:spChg>
        <pc:spChg chg="mod">
          <ac:chgData name="Radloff, Rex" userId="ecf50740-f69d-4b4c-9b94-98edf5ce36cd" providerId="ADAL" clId="{91B61573-DCE7-4C3C-B479-29E5B4C6C632}" dt="2022-10-19T19:13:54.790" v="86" actId="1076"/>
          <ac:spMkLst>
            <pc:docMk/>
            <pc:sldMk cId="3113022796" sldId="618"/>
            <ac:spMk id="5" creationId="{7F9EEF3B-9CBB-4973-99DE-80BCE78BFC8E}"/>
          </ac:spMkLst>
        </pc:spChg>
        <pc:spChg chg="mod">
          <ac:chgData name="Radloff, Rex" userId="ecf50740-f69d-4b4c-9b94-98edf5ce36cd" providerId="ADAL" clId="{91B61573-DCE7-4C3C-B479-29E5B4C6C632}" dt="2022-10-19T19:13:46.844" v="83" actId="1076"/>
          <ac:spMkLst>
            <pc:docMk/>
            <pc:sldMk cId="3113022796" sldId="618"/>
            <ac:spMk id="8" creationId="{44EED705-B3D2-4067-A6E4-5359B0ADA52F}"/>
          </ac:spMkLst>
        </pc:spChg>
        <pc:picChg chg="mod">
          <ac:chgData name="Radloff, Rex" userId="ecf50740-f69d-4b4c-9b94-98edf5ce36cd" providerId="ADAL" clId="{91B61573-DCE7-4C3C-B479-29E5B4C6C632}" dt="2022-10-19T19:13:11.830" v="72" actId="1076"/>
          <ac:picMkLst>
            <pc:docMk/>
            <pc:sldMk cId="3113022796" sldId="618"/>
            <ac:picMk id="6" creationId="{9EFBE00C-F7F6-422C-B2A4-586EE589AFD9}"/>
          </ac:picMkLst>
        </pc:picChg>
        <pc:picChg chg="mod">
          <ac:chgData name="Radloff, Rex" userId="ecf50740-f69d-4b4c-9b94-98edf5ce36cd" providerId="ADAL" clId="{91B61573-DCE7-4C3C-B479-29E5B4C6C632}" dt="2022-10-19T19:13:44.705" v="82" actId="1076"/>
          <ac:picMkLst>
            <pc:docMk/>
            <pc:sldMk cId="3113022796" sldId="618"/>
            <ac:picMk id="7" creationId="{35CEC101-1220-485B-86FD-73596F4866E9}"/>
          </ac:picMkLst>
        </pc:picChg>
        <pc:picChg chg="mod">
          <ac:chgData name="Radloff, Rex" userId="ecf50740-f69d-4b4c-9b94-98edf5ce36cd" providerId="ADAL" clId="{91B61573-DCE7-4C3C-B479-29E5B4C6C632}" dt="2022-10-19T19:13:46.844" v="83" actId="1076"/>
          <ac:picMkLst>
            <pc:docMk/>
            <pc:sldMk cId="3113022796" sldId="618"/>
            <ac:picMk id="10" creationId="{E9EEF004-F431-474B-A06D-7C7BAB0B4A4B}"/>
          </ac:picMkLst>
        </pc:picChg>
      </pc:sldChg>
      <pc:sldChg chg="modTransition">
        <pc:chgData name="Radloff, Rex" userId="ecf50740-f69d-4b4c-9b94-98edf5ce36cd" providerId="ADAL" clId="{91B61573-DCE7-4C3C-B479-29E5B4C6C632}" dt="2022-10-19T19:55:47.741" v="699"/>
        <pc:sldMkLst>
          <pc:docMk/>
          <pc:sldMk cId="2448663958" sldId="620"/>
        </pc:sldMkLst>
      </pc:sldChg>
      <pc:sldChg chg="del">
        <pc:chgData name="Radloff, Rex" userId="ecf50740-f69d-4b4c-9b94-98edf5ce36cd" providerId="ADAL" clId="{91B61573-DCE7-4C3C-B479-29E5B4C6C632}" dt="2022-10-19T19:55:32.478" v="698" actId="2696"/>
        <pc:sldMkLst>
          <pc:docMk/>
          <pc:sldMk cId="4032690726" sldId="631"/>
        </pc:sldMkLst>
      </pc:sldChg>
      <pc:sldChg chg="addSp delSp modSp del mod">
        <pc:chgData name="Radloff, Rex" userId="ecf50740-f69d-4b4c-9b94-98edf5ce36cd" providerId="ADAL" clId="{91B61573-DCE7-4C3C-B479-29E5B4C6C632}" dt="2022-10-19T19:45:04.143" v="545" actId="2696"/>
        <pc:sldMkLst>
          <pc:docMk/>
          <pc:sldMk cId="2238152185" sldId="634"/>
        </pc:sldMkLst>
        <pc:picChg chg="add mod modCrop">
          <ac:chgData name="Radloff, Rex" userId="ecf50740-f69d-4b4c-9b94-98edf5ce36cd" providerId="ADAL" clId="{91B61573-DCE7-4C3C-B479-29E5B4C6C632}" dt="2022-10-19T19:35:04.424" v="133" actId="732"/>
          <ac:picMkLst>
            <pc:docMk/>
            <pc:sldMk cId="2238152185" sldId="634"/>
            <ac:picMk id="3" creationId="{74DE93D3-E21C-2DB2-C720-50B69C16CF1F}"/>
          </ac:picMkLst>
        </pc:picChg>
        <pc:picChg chg="del">
          <ac:chgData name="Radloff, Rex" userId="ecf50740-f69d-4b4c-9b94-98edf5ce36cd" providerId="ADAL" clId="{91B61573-DCE7-4C3C-B479-29E5B4C6C632}" dt="2022-10-19T19:33:36.312" v="126" actId="478"/>
          <ac:picMkLst>
            <pc:docMk/>
            <pc:sldMk cId="2238152185" sldId="634"/>
            <ac:picMk id="6" creationId="{7B82B36B-DE04-9A9F-DA9E-D4C94F280558}"/>
          </ac:picMkLst>
        </pc:picChg>
      </pc:sldChg>
      <pc:sldChg chg="addSp delSp modSp del mod">
        <pc:chgData name="Radloff, Rex" userId="ecf50740-f69d-4b4c-9b94-98edf5ce36cd" providerId="ADAL" clId="{91B61573-DCE7-4C3C-B479-29E5B4C6C632}" dt="2022-10-19T19:45:04.143" v="545" actId="2696"/>
        <pc:sldMkLst>
          <pc:docMk/>
          <pc:sldMk cId="3310689801" sldId="635"/>
        </pc:sldMkLst>
        <pc:picChg chg="add mod">
          <ac:chgData name="Radloff, Rex" userId="ecf50740-f69d-4b4c-9b94-98edf5ce36cd" providerId="ADAL" clId="{91B61573-DCE7-4C3C-B479-29E5B4C6C632}" dt="2022-10-19T19:44:22.818" v="541" actId="962"/>
          <ac:picMkLst>
            <pc:docMk/>
            <pc:sldMk cId="3310689801" sldId="635"/>
            <ac:picMk id="3" creationId="{F697A8A7-6ABE-C9EA-D595-3C50E1E57020}"/>
          </ac:picMkLst>
        </pc:picChg>
        <pc:picChg chg="del">
          <ac:chgData name="Radloff, Rex" userId="ecf50740-f69d-4b4c-9b94-98edf5ce36cd" providerId="ADAL" clId="{91B61573-DCE7-4C3C-B479-29E5B4C6C632}" dt="2022-10-19T19:33:35.459" v="125" actId="478"/>
          <ac:picMkLst>
            <pc:docMk/>
            <pc:sldMk cId="3310689801" sldId="635"/>
            <ac:picMk id="6" creationId="{C8C826AF-9C4A-7D6A-2DE0-14BFE59D19C0}"/>
          </ac:picMkLst>
        </pc:picChg>
      </pc:sldChg>
      <pc:sldChg chg="addSp delSp modSp mod ord modTransition">
        <pc:chgData name="Radloff, Rex" userId="ecf50740-f69d-4b4c-9b94-98edf5ce36cd" providerId="ADAL" clId="{91B61573-DCE7-4C3C-B479-29E5B4C6C632}" dt="2022-10-19T19:55:47.741" v="699"/>
        <pc:sldMkLst>
          <pc:docMk/>
          <pc:sldMk cId="3148565458" sldId="637"/>
        </pc:sldMkLst>
        <pc:spChg chg="mod">
          <ac:chgData name="Radloff, Rex" userId="ecf50740-f69d-4b4c-9b94-98edf5ce36cd" providerId="ADAL" clId="{91B61573-DCE7-4C3C-B479-29E5B4C6C632}" dt="2022-10-19T19:38:30.504" v="212" actId="1076"/>
          <ac:spMkLst>
            <pc:docMk/>
            <pc:sldMk cId="3148565458" sldId="637"/>
            <ac:spMk id="12" creationId="{7CA2CB40-F4BF-DB0C-29A0-A4D1ADE463BB}"/>
          </ac:spMkLst>
        </pc:spChg>
        <pc:picChg chg="add del">
          <ac:chgData name="Radloff, Rex" userId="ecf50740-f69d-4b4c-9b94-98edf5ce36cd" providerId="ADAL" clId="{91B61573-DCE7-4C3C-B479-29E5B4C6C632}" dt="2022-10-19T19:36:18.406" v="139" actId="22"/>
          <ac:picMkLst>
            <pc:docMk/>
            <pc:sldMk cId="3148565458" sldId="637"/>
            <ac:picMk id="3" creationId="{170AA396-D357-DF63-F742-20776B28CE2E}"/>
          </ac:picMkLst>
        </pc:picChg>
        <pc:picChg chg="add del">
          <ac:chgData name="Radloff, Rex" userId="ecf50740-f69d-4b4c-9b94-98edf5ce36cd" providerId="ADAL" clId="{91B61573-DCE7-4C3C-B479-29E5B4C6C632}" dt="2022-10-19T19:36:17.319" v="138" actId="22"/>
          <ac:picMkLst>
            <pc:docMk/>
            <pc:sldMk cId="3148565458" sldId="637"/>
            <ac:picMk id="5" creationId="{340C7519-4F70-582F-6499-3BA13EF35878}"/>
          </ac:picMkLst>
        </pc:picChg>
        <pc:picChg chg="del">
          <ac:chgData name="Radloff, Rex" userId="ecf50740-f69d-4b4c-9b94-98edf5ce36cd" providerId="ADAL" clId="{91B61573-DCE7-4C3C-B479-29E5B4C6C632}" dt="2022-10-19T19:33:34.522" v="124" actId="478"/>
          <ac:picMkLst>
            <pc:docMk/>
            <pc:sldMk cId="3148565458" sldId="637"/>
            <ac:picMk id="6" creationId="{240E2732-85D2-8FF8-1E33-A1AA31D291B5}"/>
          </ac:picMkLst>
        </pc:picChg>
        <pc:picChg chg="add mod">
          <ac:chgData name="Radloff, Rex" userId="ecf50740-f69d-4b4c-9b94-98edf5ce36cd" providerId="ADAL" clId="{91B61573-DCE7-4C3C-B479-29E5B4C6C632}" dt="2022-10-19T19:37:33.989" v="161" actId="14100"/>
          <ac:picMkLst>
            <pc:docMk/>
            <pc:sldMk cId="3148565458" sldId="637"/>
            <ac:picMk id="8" creationId="{A67097EB-7B2A-761C-5718-537E9A5EFB25}"/>
          </ac:picMkLst>
        </pc:picChg>
        <pc:picChg chg="add mod">
          <ac:chgData name="Radloff, Rex" userId="ecf50740-f69d-4b4c-9b94-98edf5ce36cd" providerId="ADAL" clId="{91B61573-DCE7-4C3C-B479-29E5B4C6C632}" dt="2022-10-19T19:37:37.419" v="163" actId="14100"/>
          <ac:picMkLst>
            <pc:docMk/>
            <pc:sldMk cId="3148565458" sldId="637"/>
            <ac:picMk id="10" creationId="{46C80ED8-2AF6-775B-44B0-F0956BB02F54}"/>
          </ac:picMkLst>
        </pc:picChg>
        <pc:picChg chg="add mod ord">
          <ac:chgData name="Radloff, Rex" userId="ecf50740-f69d-4b4c-9b94-98edf5ce36cd" providerId="ADAL" clId="{91B61573-DCE7-4C3C-B479-29E5B4C6C632}" dt="2022-10-19T19:38:12.789" v="176" actId="167"/>
          <ac:picMkLst>
            <pc:docMk/>
            <pc:sldMk cId="3148565458" sldId="637"/>
            <ac:picMk id="13" creationId="{8006A891-8B2D-F7E6-351B-676F8FE87943}"/>
          </ac:picMkLst>
        </pc:picChg>
        <pc:picChg chg="add mod ord">
          <ac:chgData name="Radloff, Rex" userId="ecf50740-f69d-4b4c-9b94-98edf5ce36cd" providerId="ADAL" clId="{91B61573-DCE7-4C3C-B479-29E5B4C6C632}" dt="2022-10-19T19:38:15.790" v="177" actId="167"/>
          <ac:picMkLst>
            <pc:docMk/>
            <pc:sldMk cId="3148565458" sldId="637"/>
            <ac:picMk id="15" creationId="{74278CFF-B4AE-9EE1-EC38-CB0E8EB4C615}"/>
          </ac:picMkLst>
        </pc:picChg>
      </pc:sldChg>
      <pc:sldChg chg="modTransition">
        <pc:chgData name="Radloff, Rex" userId="ecf50740-f69d-4b4c-9b94-98edf5ce36cd" providerId="ADAL" clId="{91B61573-DCE7-4C3C-B479-29E5B4C6C632}" dt="2022-10-19T19:55:47.741" v="699"/>
        <pc:sldMkLst>
          <pc:docMk/>
          <pc:sldMk cId="28556931" sldId="638"/>
        </pc:sldMkLst>
      </pc:sldChg>
      <pc:sldChg chg="modSp mod modTransition modAnim">
        <pc:chgData name="Radloff, Rex" userId="ecf50740-f69d-4b4c-9b94-98edf5ce36cd" providerId="ADAL" clId="{91B61573-DCE7-4C3C-B479-29E5B4C6C632}" dt="2022-10-19T19:59:48.611" v="712"/>
        <pc:sldMkLst>
          <pc:docMk/>
          <pc:sldMk cId="3632423347" sldId="639"/>
        </pc:sldMkLst>
        <pc:spChg chg="mod">
          <ac:chgData name="Radloff, Rex" userId="ecf50740-f69d-4b4c-9b94-98edf5ce36cd" providerId="ADAL" clId="{91B61573-DCE7-4C3C-B479-29E5B4C6C632}" dt="2022-10-19T19:39:50.768" v="296" actId="1076"/>
          <ac:spMkLst>
            <pc:docMk/>
            <pc:sldMk cId="3632423347" sldId="639"/>
            <ac:spMk id="9" creationId="{B231E095-F115-62FB-5DBD-75CBABC97EE8}"/>
          </ac:spMkLst>
        </pc:spChg>
      </pc:sldChg>
      <pc:sldChg chg="delSp add mod">
        <pc:chgData name="Radloff, Rex" userId="ecf50740-f69d-4b4c-9b94-98edf5ce36cd" providerId="ADAL" clId="{91B61573-DCE7-4C3C-B479-29E5B4C6C632}" dt="2022-10-19T19:11:34.195" v="44" actId="478"/>
        <pc:sldMkLst>
          <pc:docMk/>
          <pc:sldMk cId="2785524343" sldId="640"/>
        </pc:sldMkLst>
        <pc:spChg chg="del">
          <ac:chgData name="Radloff, Rex" userId="ecf50740-f69d-4b4c-9b94-98edf5ce36cd" providerId="ADAL" clId="{91B61573-DCE7-4C3C-B479-29E5B4C6C632}" dt="2022-10-19T19:11:34.195" v="44" actId="478"/>
          <ac:spMkLst>
            <pc:docMk/>
            <pc:sldMk cId="2785524343" sldId="640"/>
            <ac:spMk id="3" creationId="{776C88B4-59D4-E966-26F5-DEB1D2D57C61}"/>
          </ac:spMkLst>
        </pc:spChg>
      </pc:sldChg>
      <pc:sldChg chg="addSp delSp modSp add mod ord modTransition delAnim modAnim">
        <pc:chgData name="Radloff, Rex" userId="ecf50740-f69d-4b4c-9b94-98edf5ce36cd" providerId="ADAL" clId="{91B61573-DCE7-4C3C-B479-29E5B4C6C632}" dt="2022-10-19T20:00:34.268" v="716" actId="478"/>
        <pc:sldMkLst>
          <pc:docMk/>
          <pc:sldMk cId="3645401167" sldId="641"/>
        </pc:sldMkLst>
        <pc:spChg chg="add del">
          <ac:chgData name="Radloff, Rex" userId="ecf50740-f69d-4b4c-9b94-98edf5ce36cd" providerId="ADAL" clId="{91B61573-DCE7-4C3C-B479-29E5B4C6C632}" dt="2022-10-19T19:58:35.803" v="709" actId="478"/>
          <ac:spMkLst>
            <pc:docMk/>
            <pc:sldMk cId="3645401167" sldId="641"/>
            <ac:spMk id="8" creationId="{A0956866-64DB-24BE-A4A7-6890F705E879}"/>
          </ac:spMkLst>
        </pc:spChg>
        <pc:spChg chg="mod">
          <ac:chgData name="Radloff, Rex" userId="ecf50740-f69d-4b4c-9b94-98edf5ce36cd" providerId="ADAL" clId="{91B61573-DCE7-4C3C-B479-29E5B4C6C632}" dt="2022-10-19T19:55:23.433" v="697" actId="1076"/>
          <ac:spMkLst>
            <pc:docMk/>
            <pc:sldMk cId="3645401167" sldId="641"/>
            <ac:spMk id="12" creationId="{7CA2CB40-F4BF-DB0C-29A0-A4D1ADE463BB}"/>
          </ac:spMkLst>
        </pc:spChg>
        <pc:picChg chg="add mod ord modCrop">
          <ac:chgData name="Radloff, Rex" userId="ecf50740-f69d-4b4c-9b94-98edf5ce36cd" providerId="ADAL" clId="{91B61573-DCE7-4C3C-B479-29E5B4C6C632}" dt="2022-10-19T19:55:01.474" v="645" actId="167"/>
          <ac:picMkLst>
            <pc:docMk/>
            <pc:sldMk cId="3645401167" sldId="641"/>
            <ac:picMk id="3" creationId="{7E16BC27-6ED0-58B6-E269-46D67E20D6ED}"/>
          </ac:picMkLst>
        </pc:picChg>
        <pc:picChg chg="add del mod">
          <ac:chgData name="Radloff, Rex" userId="ecf50740-f69d-4b4c-9b94-98edf5ce36cd" providerId="ADAL" clId="{91B61573-DCE7-4C3C-B479-29E5B4C6C632}" dt="2022-10-19T20:00:31.354" v="714" actId="478"/>
          <ac:picMkLst>
            <pc:docMk/>
            <pc:sldMk cId="3645401167" sldId="641"/>
            <ac:picMk id="5" creationId="{6E953190-C85A-7008-BD0F-09959AD64E5F}"/>
          </ac:picMkLst>
        </pc:picChg>
        <pc:picChg chg="add del mod">
          <ac:chgData name="Radloff, Rex" userId="ecf50740-f69d-4b4c-9b94-98edf5ce36cd" providerId="ADAL" clId="{91B61573-DCE7-4C3C-B479-29E5B4C6C632}" dt="2022-10-19T20:00:30.300" v="713" actId="478"/>
          <ac:picMkLst>
            <pc:docMk/>
            <pc:sldMk cId="3645401167" sldId="641"/>
            <ac:picMk id="9" creationId="{67576FFF-D3EE-A471-68DB-5834F6569528}"/>
          </ac:picMkLst>
        </pc:picChg>
        <pc:cxnChg chg="add del mod">
          <ac:chgData name="Radloff, Rex" userId="ecf50740-f69d-4b4c-9b94-98edf5ce36cd" providerId="ADAL" clId="{91B61573-DCE7-4C3C-B479-29E5B4C6C632}" dt="2022-10-19T20:00:33.113" v="715" actId="478"/>
          <ac:cxnSpMkLst>
            <pc:docMk/>
            <pc:sldMk cId="3645401167" sldId="641"/>
            <ac:cxnSpMk id="7" creationId="{58CAD3D5-A63E-E8E0-2CB3-E3EB84698C60}"/>
          </ac:cxnSpMkLst>
        </pc:cxnChg>
        <pc:cxnChg chg="add del mod">
          <ac:chgData name="Radloff, Rex" userId="ecf50740-f69d-4b4c-9b94-98edf5ce36cd" providerId="ADAL" clId="{91B61573-DCE7-4C3C-B479-29E5B4C6C632}" dt="2022-10-19T20:00:34.268" v="716" actId="478"/>
          <ac:cxnSpMkLst>
            <pc:docMk/>
            <pc:sldMk cId="3645401167" sldId="641"/>
            <ac:cxnSpMk id="10" creationId="{DE77EC2F-2DB4-D6A8-E69B-F25AD0A67FEC}"/>
          </ac:cxnSpMkLst>
        </pc:cxnChg>
      </pc:sldChg>
      <pc:sldChg chg="addSp modSp add mod ord modTransition">
        <pc:chgData name="Radloff, Rex" userId="ecf50740-f69d-4b4c-9b94-98edf5ce36cd" providerId="ADAL" clId="{91B61573-DCE7-4C3C-B479-29E5B4C6C632}" dt="2022-10-19T19:55:47.741" v="699"/>
        <pc:sldMkLst>
          <pc:docMk/>
          <pc:sldMk cId="2967859023" sldId="642"/>
        </pc:sldMkLst>
        <pc:spChg chg="mod">
          <ac:chgData name="Radloff, Rex" userId="ecf50740-f69d-4b4c-9b94-98edf5ce36cd" providerId="ADAL" clId="{91B61573-DCE7-4C3C-B479-29E5B4C6C632}" dt="2022-10-19T19:51:23.012" v="628" actId="20577"/>
          <ac:spMkLst>
            <pc:docMk/>
            <pc:sldMk cId="2967859023" sldId="642"/>
            <ac:spMk id="12" creationId="{7CA2CB40-F4BF-DB0C-29A0-A4D1ADE463BB}"/>
          </ac:spMkLst>
        </pc:spChg>
        <pc:picChg chg="add mod ord modCrop">
          <ac:chgData name="Radloff, Rex" userId="ecf50740-f69d-4b4c-9b94-98edf5ce36cd" providerId="ADAL" clId="{91B61573-DCE7-4C3C-B479-29E5B4C6C632}" dt="2022-10-19T19:51:13.389" v="604" actId="167"/>
          <ac:picMkLst>
            <pc:docMk/>
            <pc:sldMk cId="2967859023" sldId="642"/>
            <ac:picMk id="3" creationId="{83437DA4-7CEE-0795-69B6-D7FE30DF55E2}"/>
          </ac:picMkLst>
        </pc:picChg>
      </pc:sldChg>
      <pc:sldChg chg="addSp modSp add mod modTransition">
        <pc:chgData name="Radloff, Rex" userId="ecf50740-f69d-4b4c-9b94-98edf5ce36cd" providerId="ADAL" clId="{91B61573-DCE7-4C3C-B479-29E5B4C6C632}" dt="2022-10-19T19:55:47.741" v="699"/>
        <pc:sldMkLst>
          <pc:docMk/>
          <pc:sldMk cId="2853697494" sldId="643"/>
        </pc:sldMkLst>
        <pc:spChg chg="mod">
          <ac:chgData name="Radloff, Rex" userId="ecf50740-f69d-4b4c-9b94-98edf5ce36cd" providerId="ADAL" clId="{91B61573-DCE7-4C3C-B479-29E5B4C6C632}" dt="2022-10-19T19:46:07.080" v="574" actId="20577"/>
          <ac:spMkLst>
            <pc:docMk/>
            <pc:sldMk cId="2853697494" sldId="643"/>
            <ac:spMk id="12" creationId="{7CA2CB40-F4BF-DB0C-29A0-A4D1ADE463BB}"/>
          </ac:spMkLst>
        </pc:spChg>
        <pc:picChg chg="add mod ord modCrop">
          <ac:chgData name="Radloff, Rex" userId="ecf50740-f69d-4b4c-9b94-98edf5ce36cd" providerId="ADAL" clId="{91B61573-DCE7-4C3C-B479-29E5B4C6C632}" dt="2022-10-19T19:46:02.616" v="554" actId="167"/>
          <ac:picMkLst>
            <pc:docMk/>
            <pc:sldMk cId="2853697494" sldId="643"/>
            <ac:picMk id="3" creationId="{3CF51175-E0ED-A66B-7116-5AE1C6D9C50F}"/>
          </ac:picMkLst>
        </pc:picChg>
      </pc:sldChg>
      <pc:sldChg chg="addSp delSp modSp add mod modTransition">
        <pc:chgData name="Radloff, Rex" userId="ecf50740-f69d-4b4c-9b94-98edf5ce36cd" providerId="ADAL" clId="{91B61573-DCE7-4C3C-B479-29E5B4C6C632}" dt="2022-10-19T19:55:47.741" v="699"/>
        <pc:sldMkLst>
          <pc:docMk/>
          <pc:sldMk cId="2948446805" sldId="644"/>
        </pc:sldMkLst>
        <pc:spChg chg="mod">
          <ac:chgData name="Radloff, Rex" userId="ecf50740-f69d-4b4c-9b94-98edf5ce36cd" providerId="ADAL" clId="{91B61573-DCE7-4C3C-B479-29E5B4C6C632}" dt="2022-10-19T19:49:53.217" v="592" actId="20577"/>
          <ac:spMkLst>
            <pc:docMk/>
            <pc:sldMk cId="2948446805" sldId="644"/>
            <ac:spMk id="12" creationId="{7CA2CB40-F4BF-DB0C-29A0-A4D1ADE463BB}"/>
          </ac:spMkLst>
        </pc:spChg>
        <pc:picChg chg="del">
          <ac:chgData name="Radloff, Rex" userId="ecf50740-f69d-4b4c-9b94-98edf5ce36cd" providerId="ADAL" clId="{91B61573-DCE7-4C3C-B479-29E5B4C6C632}" dt="2022-10-19T19:49:06.795" v="576" actId="478"/>
          <ac:picMkLst>
            <pc:docMk/>
            <pc:sldMk cId="2948446805" sldId="644"/>
            <ac:picMk id="3" creationId="{3CF51175-E0ED-A66B-7116-5AE1C6D9C50F}"/>
          </ac:picMkLst>
        </pc:picChg>
        <pc:picChg chg="add mod ord modCrop">
          <ac:chgData name="Radloff, Rex" userId="ecf50740-f69d-4b4c-9b94-98edf5ce36cd" providerId="ADAL" clId="{91B61573-DCE7-4C3C-B479-29E5B4C6C632}" dt="2022-10-19T19:49:47.967" v="584" actId="167"/>
          <ac:picMkLst>
            <pc:docMk/>
            <pc:sldMk cId="2948446805" sldId="644"/>
            <ac:picMk id="4" creationId="{3A34E6A6-5875-FB28-E673-C00E28CDDE8E}"/>
          </ac:picMkLst>
        </pc:picChg>
      </pc:sldChg>
    </pc:docChg>
  </pc:docChgLst>
  <pc:docChgLst>
    <pc:chgData name="Radloff, Rex" userId="ecf50740-f69d-4b4c-9b94-98edf5ce36cd" providerId="ADAL" clId="{1B4A0B30-55FC-4B11-8B0C-431E707E4799}"/>
    <pc:docChg chg="undo redo custSel addSld delSld modSld sldOrd">
      <pc:chgData name="Radloff, Rex" userId="ecf50740-f69d-4b4c-9b94-98edf5ce36cd" providerId="ADAL" clId="{1B4A0B30-55FC-4B11-8B0C-431E707E4799}" dt="2022-03-15T17:59:04.534" v="4163" actId="14100"/>
      <pc:docMkLst>
        <pc:docMk/>
      </pc:docMkLst>
      <pc:sldChg chg="modSp mod">
        <pc:chgData name="Radloff, Rex" userId="ecf50740-f69d-4b4c-9b94-98edf5ce36cd" providerId="ADAL" clId="{1B4A0B30-55FC-4B11-8B0C-431E707E4799}" dt="2022-03-09T21:26:22.197" v="2" actId="6549"/>
        <pc:sldMkLst>
          <pc:docMk/>
          <pc:sldMk cId="0" sldId="256"/>
        </pc:sldMkLst>
        <pc:spChg chg="mod">
          <ac:chgData name="Radloff, Rex" userId="ecf50740-f69d-4b4c-9b94-98edf5ce36cd" providerId="ADAL" clId="{1B4A0B30-55FC-4B11-8B0C-431E707E4799}" dt="2022-03-09T21:26:22.197" v="2" actId="6549"/>
          <ac:spMkLst>
            <pc:docMk/>
            <pc:sldMk cId="0" sldId="256"/>
            <ac:spMk id="315" creationId="{00000000-0000-0000-0000-000000000000}"/>
          </ac:spMkLst>
        </pc:spChg>
      </pc:sldChg>
      <pc:sldChg chg="addSp delSp modSp del mod modAnim">
        <pc:chgData name="Radloff, Rex" userId="ecf50740-f69d-4b4c-9b94-98edf5ce36cd" providerId="ADAL" clId="{1B4A0B30-55FC-4B11-8B0C-431E707E4799}" dt="2022-03-15T12:58:49.108" v="3373" actId="2696"/>
        <pc:sldMkLst>
          <pc:docMk/>
          <pc:sldMk cId="135559590" sldId="295"/>
        </pc:sldMkLst>
        <pc:spChg chg="add del mod">
          <ac:chgData name="Radloff, Rex" userId="ecf50740-f69d-4b4c-9b94-98edf5ce36cd" providerId="ADAL" clId="{1B4A0B30-55FC-4B11-8B0C-431E707E4799}" dt="2022-03-14T13:09:06.292" v="2023" actId="478"/>
          <ac:spMkLst>
            <pc:docMk/>
            <pc:sldMk cId="135559590" sldId="295"/>
            <ac:spMk id="2" creationId="{E4616978-44D3-4381-9F08-AD4D684FEBC3}"/>
          </ac:spMkLst>
        </pc:spChg>
        <pc:spChg chg="mod">
          <ac:chgData name="Radloff, Rex" userId="ecf50740-f69d-4b4c-9b94-98edf5ce36cd" providerId="ADAL" clId="{1B4A0B30-55FC-4B11-8B0C-431E707E4799}" dt="2022-03-14T13:28:39.871" v="2926" actId="403"/>
          <ac:spMkLst>
            <pc:docMk/>
            <pc:sldMk cId="135559590" sldId="295"/>
            <ac:spMk id="7" creationId="{5FBAD414-1E63-4875-BD44-02DFE2175F63}"/>
          </ac:spMkLst>
        </pc:spChg>
        <pc:spChg chg="add mod">
          <ac:chgData name="Radloff, Rex" userId="ecf50740-f69d-4b4c-9b94-98edf5ce36cd" providerId="ADAL" clId="{1B4A0B30-55FC-4B11-8B0C-431E707E4799}" dt="2022-03-14T13:31:13.872" v="3092" actId="207"/>
          <ac:spMkLst>
            <pc:docMk/>
            <pc:sldMk cId="135559590" sldId="295"/>
            <ac:spMk id="8" creationId="{B7A9099A-18D3-443C-B472-D290456FA198}"/>
          </ac:spMkLst>
        </pc:spChg>
        <pc:spChg chg="add del">
          <ac:chgData name="Radloff, Rex" userId="ecf50740-f69d-4b4c-9b94-98edf5ce36cd" providerId="ADAL" clId="{1B4A0B30-55FC-4B11-8B0C-431E707E4799}" dt="2022-03-14T13:30:47.598" v="3065" actId="22"/>
          <ac:spMkLst>
            <pc:docMk/>
            <pc:sldMk cId="135559590" sldId="295"/>
            <ac:spMk id="10" creationId="{847ED7FB-7877-4C41-BA07-FAE4489130E5}"/>
          </ac:spMkLst>
        </pc:spChg>
        <pc:spChg chg="add mod ord">
          <ac:chgData name="Radloff, Rex" userId="ecf50740-f69d-4b4c-9b94-98edf5ce36cd" providerId="ADAL" clId="{1B4A0B30-55FC-4B11-8B0C-431E707E4799}" dt="2022-03-14T13:31:36.477" v="3096" actId="1076"/>
          <ac:spMkLst>
            <pc:docMk/>
            <pc:sldMk cId="135559590" sldId="295"/>
            <ac:spMk id="11" creationId="{3695A3A9-3FE5-4810-9CB0-BADDBB9642DF}"/>
          </ac:spMkLst>
        </pc:spChg>
        <pc:picChg chg="mod">
          <ac:chgData name="Radloff, Rex" userId="ecf50740-f69d-4b4c-9b94-98edf5ce36cd" providerId="ADAL" clId="{1B4A0B30-55FC-4B11-8B0C-431E707E4799}" dt="2022-03-14T13:30:44.835" v="3064" actId="1076"/>
          <ac:picMkLst>
            <pc:docMk/>
            <pc:sldMk cId="135559590" sldId="295"/>
            <ac:picMk id="6" creationId="{D9E7D69C-EB7F-484A-843C-AB0237603D44}"/>
          </ac:picMkLst>
        </pc:picChg>
      </pc:sldChg>
      <pc:sldChg chg="addSp delSp modSp del mod setBg delAnim delDesignElem">
        <pc:chgData name="Radloff, Rex" userId="ecf50740-f69d-4b4c-9b94-98edf5ce36cd" providerId="ADAL" clId="{1B4A0B30-55FC-4B11-8B0C-431E707E4799}" dt="2022-03-15T12:58:49.108" v="3373" actId="2696"/>
        <pc:sldMkLst>
          <pc:docMk/>
          <pc:sldMk cId="646567324" sldId="297"/>
        </pc:sldMkLst>
        <pc:spChg chg="del mod ord">
          <ac:chgData name="Radloff, Rex" userId="ecf50740-f69d-4b4c-9b94-98edf5ce36cd" providerId="ADAL" clId="{1B4A0B30-55FC-4B11-8B0C-431E707E4799}" dt="2022-03-14T13:19:12.942" v="2614" actId="478"/>
          <ac:spMkLst>
            <pc:docMk/>
            <pc:sldMk cId="646567324" sldId="297"/>
            <ac:spMk id="3" creationId="{758332CD-D997-48F8-9BD1-6C8220FEF088}"/>
          </ac:spMkLst>
        </pc:spChg>
        <pc:spChg chg="add del">
          <ac:chgData name="Radloff, Rex" userId="ecf50740-f69d-4b4c-9b94-98edf5ce36cd" providerId="ADAL" clId="{1B4A0B30-55FC-4B11-8B0C-431E707E4799}" dt="2022-03-14T13:06:51.246" v="1950" actId="26606"/>
          <ac:spMkLst>
            <pc:docMk/>
            <pc:sldMk cId="646567324" sldId="297"/>
            <ac:spMk id="12" creationId="{63F5877B-98C7-49DD-83AB-0F6F57CB6543}"/>
          </ac:spMkLst>
        </pc:spChg>
        <pc:spChg chg="add del">
          <ac:chgData name="Radloff, Rex" userId="ecf50740-f69d-4b4c-9b94-98edf5ce36cd" providerId="ADAL" clId="{1B4A0B30-55FC-4B11-8B0C-431E707E4799}" dt="2022-03-14T13:06:51.246" v="1950" actId="26606"/>
          <ac:spMkLst>
            <pc:docMk/>
            <pc:sldMk cId="646567324" sldId="297"/>
            <ac:spMk id="14" creationId="{4EA91930-66BC-4C41-B4F5-C31EB216F64B}"/>
          </ac:spMkLst>
        </pc:spChg>
        <pc:spChg chg="add del">
          <ac:chgData name="Radloff, Rex" userId="ecf50740-f69d-4b4c-9b94-98edf5ce36cd" providerId="ADAL" clId="{1B4A0B30-55FC-4B11-8B0C-431E707E4799}" dt="2022-03-14T13:06:51.246" v="1950" actId="26606"/>
          <ac:spMkLst>
            <pc:docMk/>
            <pc:sldMk cId="646567324" sldId="297"/>
            <ac:spMk id="16" creationId="{6313CF8F-B436-401E-9575-DE0F8E8B5B17}"/>
          </ac:spMkLst>
        </pc:spChg>
        <pc:spChg chg="add del mod">
          <ac:chgData name="Radloff, Rex" userId="ecf50740-f69d-4b4c-9b94-98edf5ce36cd" providerId="ADAL" clId="{1B4A0B30-55FC-4B11-8B0C-431E707E4799}" dt="2022-03-14T13:23:13.685" v="2688" actId="478"/>
          <ac:spMkLst>
            <pc:docMk/>
            <pc:sldMk cId="646567324" sldId="297"/>
            <ac:spMk id="17" creationId="{641F7961-E2A0-422A-97DD-93E9C68A0FE9}"/>
          </ac:spMkLst>
        </pc:spChg>
        <pc:spChg chg="add del">
          <ac:chgData name="Radloff, Rex" userId="ecf50740-f69d-4b4c-9b94-98edf5ce36cd" providerId="ADAL" clId="{1B4A0B30-55FC-4B11-8B0C-431E707E4799}" dt="2022-03-14T13:06:51.246" v="1950" actId="26606"/>
          <ac:spMkLst>
            <pc:docMk/>
            <pc:sldMk cId="646567324" sldId="297"/>
            <ac:spMk id="18" creationId="{2A38CFE9-C30A-4551-ACCB-D5808FBC39CD}"/>
          </ac:spMkLst>
        </pc:spChg>
        <pc:spChg chg="add mod">
          <ac:chgData name="Radloff, Rex" userId="ecf50740-f69d-4b4c-9b94-98edf5ce36cd" providerId="ADAL" clId="{1B4A0B30-55FC-4B11-8B0C-431E707E4799}" dt="2022-03-14T13:24:08.425" v="2715" actId="207"/>
          <ac:spMkLst>
            <pc:docMk/>
            <pc:sldMk cId="646567324" sldId="297"/>
            <ac:spMk id="19" creationId="{C7806C45-60DC-48CE-85D1-14114A0CE2A4}"/>
          </ac:spMkLst>
        </pc:spChg>
        <pc:spChg chg="add del">
          <ac:chgData name="Radloff, Rex" userId="ecf50740-f69d-4b4c-9b94-98edf5ce36cd" providerId="ADAL" clId="{1B4A0B30-55FC-4B11-8B0C-431E707E4799}" dt="2022-03-14T13:06:51.246" v="1950" actId="26606"/>
          <ac:spMkLst>
            <pc:docMk/>
            <pc:sldMk cId="646567324" sldId="297"/>
            <ac:spMk id="20" creationId="{67EF550F-47CE-4FB2-9DAC-12AD835C833D}"/>
          </ac:spMkLst>
        </pc:spChg>
        <pc:spChg chg="add del">
          <ac:chgData name="Radloff, Rex" userId="ecf50740-f69d-4b4c-9b94-98edf5ce36cd" providerId="ADAL" clId="{1B4A0B30-55FC-4B11-8B0C-431E707E4799}" dt="2022-03-14T13:06:54.665" v="1952" actId="26606"/>
          <ac:spMkLst>
            <pc:docMk/>
            <pc:sldMk cId="646567324" sldId="297"/>
            <ac:spMk id="22" creationId="{2172A0AC-3DCE-4672-BCAF-28FEF91F6020}"/>
          </ac:spMkLst>
        </pc:spChg>
        <pc:spChg chg="add del">
          <ac:chgData name="Radloff, Rex" userId="ecf50740-f69d-4b4c-9b94-98edf5ce36cd" providerId="ADAL" clId="{1B4A0B30-55FC-4B11-8B0C-431E707E4799}" dt="2022-03-14T13:06:54.665" v="1952" actId="26606"/>
          <ac:spMkLst>
            <pc:docMk/>
            <pc:sldMk cId="646567324" sldId="297"/>
            <ac:spMk id="23" creationId="{AE6F1C77-EDC9-4C5F-8C1C-62DD46BDA3C3}"/>
          </ac:spMkLst>
        </pc:spChg>
        <pc:spChg chg="add del">
          <ac:chgData name="Radloff, Rex" userId="ecf50740-f69d-4b4c-9b94-98edf5ce36cd" providerId="ADAL" clId="{1B4A0B30-55FC-4B11-8B0C-431E707E4799}" dt="2022-03-14T13:06:56.658" v="1954" actId="26606"/>
          <ac:spMkLst>
            <pc:docMk/>
            <pc:sldMk cId="646567324" sldId="297"/>
            <ac:spMk id="25" creationId="{99F1FFA9-D672-408C-9220-ADEEC6ABDD09}"/>
          </ac:spMkLst>
        </pc:spChg>
        <pc:spChg chg="add del">
          <ac:chgData name="Radloff, Rex" userId="ecf50740-f69d-4b4c-9b94-98edf5ce36cd" providerId="ADAL" clId="{1B4A0B30-55FC-4B11-8B0C-431E707E4799}" dt="2022-03-14T13:06:58.495" v="1956" actId="26606"/>
          <ac:spMkLst>
            <pc:docMk/>
            <pc:sldMk cId="646567324" sldId="297"/>
            <ac:spMk id="27" creationId="{21AC6A30-4F22-4C0F-B278-19C5B8A80C55}"/>
          </ac:spMkLst>
        </pc:spChg>
        <pc:spChg chg="add del">
          <ac:chgData name="Radloff, Rex" userId="ecf50740-f69d-4b4c-9b94-98edf5ce36cd" providerId="ADAL" clId="{1B4A0B30-55FC-4B11-8B0C-431E707E4799}" dt="2022-03-14T13:06:58.495" v="1956" actId="26606"/>
          <ac:spMkLst>
            <pc:docMk/>
            <pc:sldMk cId="646567324" sldId="297"/>
            <ac:spMk id="28" creationId="{BB4335AD-65B1-44E4-90AF-264024FE4BD2}"/>
          </ac:spMkLst>
        </pc:spChg>
        <pc:spChg chg="add del">
          <ac:chgData name="Radloff, Rex" userId="ecf50740-f69d-4b4c-9b94-98edf5ce36cd" providerId="ADAL" clId="{1B4A0B30-55FC-4B11-8B0C-431E707E4799}" dt="2022-03-14T13:19:27.258" v="2619" actId="26606"/>
          <ac:spMkLst>
            <pc:docMk/>
            <pc:sldMk cId="646567324" sldId="297"/>
            <ac:spMk id="30" creationId="{63F5877B-98C7-49DD-83AB-0F6F57CB6543}"/>
          </ac:spMkLst>
        </pc:spChg>
        <pc:spChg chg="add del">
          <ac:chgData name="Radloff, Rex" userId="ecf50740-f69d-4b4c-9b94-98edf5ce36cd" providerId="ADAL" clId="{1B4A0B30-55FC-4B11-8B0C-431E707E4799}" dt="2022-03-14T13:19:27.258" v="2619" actId="26606"/>
          <ac:spMkLst>
            <pc:docMk/>
            <pc:sldMk cId="646567324" sldId="297"/>
            <ac:spMk id="31" creationId="{4EA91930-66BC-4C41-B4F5-C31EB216F64B}"/>
          </ac:spMkLst>
        </pc:spChg>
        <pc:spChg chg="add del">
          <ac:chgData name="Radloff, Rex" userId="ecf50740-f69d-4b4c-9b94-98edf5ce36cd" providerId="ADAL" clId="{1B4A0B30-55FC-4B11-8B0C-431E707E4799}" dt="2022-03-14T13:19:27.258" v="2619" actId="26606"/>
          <ac:spMkLst>
            <pc:docMk/>
            <pc:sldMk cId="646567324" sldId="297"/>
            <ac:spMk id="32" creationId="{6313CF8F-B436-401E-9575-DE0F8E8B5B17}"/>
          </ac:spMkLst>
        </pc:spChg>
        <pc:spChg chg="add del">
          <ac:chgData name="Radloff, Rex" userId="ecf50740-f69d-4b4c-9b94-98edf5ce36cd" providerId="ADAL" clId="{1B4A0B30-55FC-4B11-8B0C-431E707E4799}" dt="2022-03-14T13:19:27.258" v="2619" actId="26606"/>
          <ac:spMkLst>
            <pc:docMk/>
            <pc:sldMk cId="646567324" sldId="297"/>
            <ac:spMk id="33" creationId="{2A38CFE9-C30A-4551-ACCB-D5808FBC39CD}"/>
          </ac:spMkLst>
        </pc:spChg>
        <pc:spChg chg="add del">
          <ac:chgData name="Radloff, Rex" userId="ecf50740-f69d-4b4c-9b94-98edf5ce36cd" providerId="ADAL" clId="{1B4A0B30-55FC-4B11-8B0C-431E707E4799}" dt="2022-03-14T13:19:27.258" v="2619" actId="26606"/>
          <ac:spMkLst>
            <pc:docMk/>
            <pc:sldMk cId="646567324" sldId="297"/>
            <ac:spMk id="34" creationId="{67EF550F-47CE-4FB2-9DAC-12AD835C833D}"/>
          </ac:spMkLst>
        </pc:spChg>
        <pc:spChg chg="add del">
          <ac:chgData name="Radloff, Rex" userId="ecf50740-f69d-4b4c-9b94-98edf5ce36cd" providerId="ADAL" clId="{1B4A0B30-55FC-4B11-8B0C-431E707E4799}" dt="2022-03-14T13:19:27.247" v="2618" actId="26606"/>
          <ac:spMkLst>
            <pc:docMk/>
            <pc:sldMk cId="646567324" sldId="297"/>
            <ac:spMk id="39" creationId="{42A4FC2C-047E-45A5-965D-8E1E3BF09BC6}"/>
          </ac:spMkLst>
        </pc:spChg>
        <pc:spChg chg="add mod">
          <ac:chgData name="Radloff, Rex" userId="ecf50740-f69d-4b4c-9b94-98edf5ce36cd" providerId="ADAL" clId="{1B4A0B30-55FC-4B11-8B0C-431E707E4799}" dt="2022-03-14T13:24:34.130" v="2719" actId="1076"/>
          <ac:spMkLst>
            <pc:docMk/>
            <pc:sldMk cId="646567324" sldId="297"/>
            <ac:spMk id="40" creationId="{FC6C62AF-B8EE-4CD3-8237-F64E28C3D849}"/>
          </ac:spMkLst>
        </pc:spChg>
        <pc:spChg chg="add del">
          <ac:chgData name="Radloff, Rex" userId="ecf50740-f69d-4b4c-9b94-98edf5ce36cd" providerId="ADAL" clId="{1B4A0B30-55FC-4B11-8B0C-431E707E4799}" dt="2022-03-14T13:21:42.065" v="2648" actId="26606"/>
          <ac:spMkLst>
            <pc:docMk/>
            <pc:sldMk cId="646567324" sldId="297"/>
            <ac:spMk id="41" creationId="{4F7B9026-36AD-42E4-B172-8D68F3A339B4}"/>
          </ac:spMkLst>
        </pc:spChg>
        <pc:spChg chg="add mod">
          <ac:chgData name="Radloff, Rex" userId="ecf50740-f69d-4b4c-9b94-98edf5ce36cd" providerId="ADAL" clId="{1B4A0B30-55FC-4B11-8B0C-431E707E4799}" dt="2022-03-14T13:24:48.141" v="2729" actId="14100"/>
          <ac:spMkLst>
            <pc:docMk/>
            <pc:sldMk cId="646567324" sldId="297"/>
            <ac:spMk id="42" creationId="{FC5D3359-B041-490D-B6D3-7E271169F773}"/>
          </ac:spMkLst>
        </pc:spChg>
        <pc:spChg chg="add del">
          <ac:chgData name="Radloff, Rex" userId="ecf50740-f69d-4b4c-9b94-98edf5ce36cd" providerId="ADAL" clId="{1B4A0B30-55FC-4B11-8B0C-431E707E4799}" dt="2022-03-14T13:21:31.499" v="2641" actId="26606"/>
          <ac:spMkLst>
            <pc:docMk/>
            <pc:sldMk cId="646567324" sldId="297"/>
            <ac:spMk id="46" creationId="{CFE55B3F-4634-4A41-B146-E6251581E807}"/>
          </ac:spMkLst>
        </pc:spChg>
        <pc:spChg chg="add del">
          <ac:chgData name="Radloff, Rex" userId="ecf50740-f69d-4b4c-9b94-98edf5ce36cd" providerId="ADAL" clId="{1B4A0B30-55FC-4B11-8B0C-431E707E4799}" dt="2022-03-14T13:21:31.499" v="2641" actId="26606"/>
          <ac:spMkLst>
            <pc:docMk/>
            <pc:sldMk cId="646567324" sldId="297"/>
            <ac:spMk id="48" creationId="{5CD271E5-55BF-4266-A3A7-CFCC30518840}"/>
          </ac:spMkLst>
        </pc:spChg>
        <pc:spChg chg="add del">
          <ac:chgData name="Radloff, Rex" userId="ecf50740-f69d-4b4c-9b94-98edf5ce36cd" providerId="ADAL" clId="{1B4A0B30-55FC-4B11-8B0C-431E707E4799}" dt="2022-03-14T13:21:36.362" v="2643" actId="26606"/>
          <ac:spMkLst>
            <pc:docMk/>
            <pc:sldMk cId="646567324" sldId="297"/>
            <ac:spMk id="50" creationId="{4F7B9026-36AD-42E4-B172-8D68F3A339B4}"/>
          </ac:spMkLst>
        </pc:spChg>
        <pc:spChg chg="add del">
          <ac:chgData name="Radloff, Rex" userId="ecf50740-f69d-4b4c-9b94-98edf5ce36cd" providerId="ADAL" clId="{1B4A0B30-55FC-4B11-8B0C-431E707E4799}" dt="2022-03-14T13:21:37.360" v="2645" actId="26606"/>
          <ac:spMkLst>
            <pc:docMk/>
            <pc:sldMk cId="646567324" sldId="297"/>
            <ac:spMk id="52" creationId="{BE5390C0-EA28-456A-8C95-1CDB808E9DDE}"/>
          </ac:spMkLst>
        </pc:spChg>
        <pc:spChg chg="add del">
          <ac:chgData name="Radloff, Rex" userId="ecf50740-f69d-4b4c-9b94-98edf5ce36cd" providerId="ADAL" clId="{1B4A0B30-55FC-4B11-8B0C-431E707E4799}" dt="2022-03-14T13:21:42.058" v="2647" actId="26606"/>
          <ac:spMkLst>
            <pc:docMk/>
            <pc:sldMk cId="646567324" sldId="297"/>
            <ac:spMk id="54" creationId="{CFE55B3F-4634-4A41-B146-E6251581E807}"/>
          </ac:spMkLst>
        </pc:spChg>
        <pc:spChg chg="add del">
          <ac:chgData name="Radloff, Rex" userId="ecf50740-f69d-4b4c-9b94-98edf5ce36cd" providerId="ADAL" clId="{1B4A0B30-55FC-4B11-8B0C-431E707E4799}" dt="2022-03-14T13:21:42.058" v="2647" actId="26606"/>
          <ac:spMkLst>
            <pc:docMk/>
            <pc:sldMk cId="646567324" sldId="297"/>
            <ac:spMk id="55" creationId="{5CD271E5-55BF-4266-A3A7-CFCC30518840}"/>
          </ac:spMkLst>
        </pc:spChg>
        <pc:spChg chg="add">
          <ac:chgData name="Radloff, Rex" userId="ecf50740-f69d-4b4c-9b94-98edf5ce36cd" providerId="ADAL" clId="{1B4A0B30-55FC-4B11-8B0C-431E707E4799}" dt="2022-03-14T13:21:42.065" v="2648" actId="26606"/>
          <ac:spMkLst>
            <pc:docMk/>
            <pc:sldMk cId="646567324" sldId="297"/>
            <ac:spMk id="57" creationId="{4F7B9026-36AD-42E4-B172-8D68F3A339B4}"/>
          </ac:spMkLst>
        </pc:spChg>
        <pc:picChg chg="del">
          <ac:chgData name="Radloff, Rex" userId="ecf50740-f69d-4b4c-9b94-98edf5ce36cd" providerId="ADAL" clId="{1B4A0B30-55FC-4B11-8B0C-431E707E4799}" dt="2022-03-14T13:06:25.384" v="1940" actId="478"/>
          <ac:picMkLst>
            <pc:docMk/>
            <pc:sldMk cId="646567324" sldId="297"/>
            <ac:picMk id="4" creationId="{BAE876ED-C944-4E9D-9285-A968FA084CFE}"/>
          </ac:picMkLst>
        </pc:picChg>
        <pc:picChg chg="add mod ord">
          <ac:chgData name="Radloff, Rex" userId="ecf50740-f69d-4b4c-9b94-98edf5ce36cd" providerId="ADAL" clId="{1B4A0B30-55FC-4B11-8B0C-431E707E4799}" dt="2022-03-14T13:21:42.058" v="2647" actId="26606"/>
          <ac:picMkLst>
            <pc:docMk/>
            <pc:sldMk cId="646567324" sldId="297"/>
            <ac:picMk id="5" creationId="{C9AD80D8-6C2A-4C04-94F5-6D539A93F7A8}"/>
          </ac:picMkLst>
        </pc:picChg>
        <pc:picChg chg="add mod ord">
          <ac:chgData name="Radloff, Rex" userId="ecf50740-f69d-4b4c-9b94-98edf5ce36cd" providerId="ADAL" clId="{1B4A0B30-55FC-4B11-8B0C-431E707E4799}" dt="2022-03-14T13:21:42.058" v="2647" actId="26606"/>
          <ac:picMkLst>
            <pc:docMk/>
            <pc:sldMk cId="646567324" sldId="297"/>
            <ac:picMk id="7" creationId="{5BCC101C-6B41-4440-9370-EFA9EF0CC812}"/>
          </ac:picMkLst>
        </pc:picChg>
        <pc:picChg chg="add del mod">
          <ac:chgData name="Radloff, Rex" userId="ecf50740-f69d-4b4c-9b94-98edf5ce36cd" providerId="ADAL" clId="{1B4A0B30-55FC-4B11-8B0C-431E707E4799}" dt="2022-03-14T13:20:48.108" v="2623" actId="478"/>
          <ac:picMkLst>
            <pc:docMk/>
            <pc:sldMk cId="646567324" sldId="297"/>
            <ac:picMk id="10" creationId="{FFE34FC0-0B82-457D-88C3-8BC88AA29AC9}"/>
          </ac:picMkLst>
        </pc:picChg>
        <pc:picChg chg="add mod ord">
          <ac:chgData name="Radloff, Rex" userId="ecf50740-f69d-4b4c-9b94-98edf5ce36cd" providerId="ADAL" clId="{1B4A0B30-55FC-4B11-8B0C-431E707E4799}" dt="2022-03-14T13:21:42.065" v="2648" actId="26606"/>
          <ac:picMkLst>
            <pc:docMk/>
            <pc:sldMk cId="646567324" sldId="297"/>
            <ac:picMk id="15" creationId="{7AF944A9-3473-4863-8D8E-F2BAF96FC62B}"/>
          </ac:picMkLst>
        </pc:picChg>
      </pc:sldChg>
      <pc:sldChg chg="addSp delSp modSp del mod setBg delAnim delDesignElem">
        <pc:chgData name="Radloff, Rex" userId="ecf50740-f69d-4b4c-9b94-98edf5ce36cd" providerId="ADAL" clId="{1B4A0B30-55FC-4B11-8B0C-431E707E4799}" dt="2022-03-15T12:58:49.108" v="3373" actId="2696"/>
        <pc:sldMkLst>
          <pc:docMk/>
          <pc:sldMk cId="1326456275" sldId="304"/>
        </pc:sldMkLst>
        <pc:spChg chg="add del mod">
          <ac:chgData name="Radloff, Rex" userId="ecf50740-f69d-4b4c-9b94-98edf5ce36cd" providerId="ADAL" clId="{1B4A0B30-55FC-4B11-8B0C-431E707E4799}" dt="2022-03-14T13:07:15.943" v="1960"/>
          <ac:spMkLst>
            <pc:docMk/>
            <pc:sldMk cId="1326456275" sldId="304"/>
            <ac:spMk id="3" creationId="{2C9888D7-ECF3-4938-B251-8D491B16D592}"/>
          </ac:spMkLst>
        </pc:spChg>
        <pc:spChg chg="del mod ord">
          <ac:chgData name="Radloff, Rex" userId="ecf50740-f69d-4b4c-9b94-98edf5ce36cd" providerId="ADAL" clId="{1B4A0B30-55FC-4B11-8B0C-431E707E4799}" dt="2022-03-14T13:18:32.644" v="2599" actId="478"/>
          <ac:spMkLst>
            <pc:docMk/>
            <pc:sldMk cId="1326456275" sldId="304"/>
            <ac:spMk id="11" creationId="{BEC0EDD5-129D-496C-BA4D-A3F7BF50F67B}"/>
          </ac:spMkLst>
        </pc:spChg>
        <pc:spChg chg="add del">
          <ac:chgData name="Radloff, Rex" userId="ecf50740-f69d-4b4c-9b94-98edf5ce36cd" providerId="ADAL" clId="{1B4A0B30-55FC-4B11-8B0C-431E707E4799}" dt="2022-03-14T13:19:05.772" v="2613" actId="26606"/>
          <ac:spMkLst>
            <pc:docMk/>
            <pc:sldMk cId="1326456275" sldId="304"/>
            <ac:spMk id="16" creationId="{63F5877B-98C7-49DD-83AB-0F6F57CB6543}"/>
          </ac:spMkLst>
        </pc:spChg>
        <pc:spChg chg="add del">
          <ac:chgData name="Radloff, Rex" userId="ecf50740-f69d-4b4c-9b94-98edf5ce36cd" providerId="ADAL" clId="{1B4A0B30-55FC-4B11-8B0C-431E707E4799}" dt="2022-03-14T13:19:05.772" v="2613" actId="26606"/>
          <ac:spMkLst>
            <pc:docMk/>
            <pc:sldMk cId="1326456275" sldId="304"/>
            <ac:spMk id="18" creationId="{4EA91930-66BC-4C41-B4F5-C31EB216F64B}"/>
          </ac:spMkLst>
        </pc:spChg>
        <pc:spChg chg="add del">
          <ac:chgData name="Radloff, Rex" userId="ecf50740-f69d-4b4c-9b94-98edf5ce36cd" providerId="ADAL" clId="{1B4A0B30-55FC-4B11-8B0C-431E707E4799}" dt="2022-03-14T13:19:05.772" v="2613" actId="26606"/>
          <ac:spMkLst>
            <pc:docMk/>
            <pc:sldMk cId="1326456275" sldId="304"/>
            <ac:spMk id="20" creationId="{6313CF8F-B436-401E-9575-DE0F8E8B5B17}"/>
          </ac:spMkLst>
        </pc:spChg>
        <pc:spChg chg="add del">
          <ac:chgData name="Radloff, Rex" userId="ecf50740-f69d-4b4c-9b94-98edf5ce36cd" providerId="ADAL" clId="{1B4A0B30-55FC-4B11-8B0C-431E707E4799}" dt="2022-03-14T13:19:05.772" v="2613" actId="26606"/>
          <ac:spMkLst>
            <pc:docMk/>
            <pc:sldMk cId="1326456275" sldId="304"/>
            <ac:spMk id="22" creationId="{2A38CFE9-C30A-4551-ACCB-D5808FBC39CD}"/>
          </ac:spMkLst>
        </pc:spChg>
        <pc:spChg chg="add del">
          <ac:chgData name="Radloff, Rex" userId="ecf50740-f69d-4b4c-9b94-98edf5ce36cd" providerId="ADAL" clId="{1B4A0B30-55FC-4B11-8B0C-431E707E4799}" dt="2022-03-14T13:19:05.772" v="2613" actId="26606"/>
          <ac:spMkLst>
            <pc:docMk/>
            <pc:sldMk cId="1326456275" sldId="304"/>
            <ac:spMk id="24" creationId="{67EF550F-47CE-4FB2-9DAC-12AD835C833D}"/>
          </ac:spMkLst>
        </pc:spChg>
        <pc:spChg chg="add del">
          <ac:chgData name="Radloff, Rex" userId="ecf50740-f69d-4b4c-9b94-98edf5ce36cd" providerId="ADAL" clId="{1B4A0B30-55FC-4B11-8B0C-431E707E4799}" dt="2022-03-14T13:18:53.325" v="2604" actId="26606"/>
          <ac:spMkLst>
            <pc:docMk/>
            <pc:sldMk cId="1326456275" sldId="304"/>
            <ac:spMk id="29" creationId="{4F7B9026-36AD-42E4-B172-8D68F3A339B4}"/>
          </ac:spMkLst>
        </pc:spChg>
        <pc:spChg chg="add del">
          <ac:chgData name="Radloff, Rex" userId="ecf50740-f69d-4b4c-9b94-98edf5ce36cd" providerId="ADAL" clId="{1B4A0B30-55FC-4B11-8B0C-431E707E4799}" dt="2022-03-14T13:19:01.156" v="2606" actId="26606"/>
          <ac:spMkLst>
            <pc:docMk/>
            <pc:sldMk cId="1326456275" sldId="304"/>
            <ac:spMk id="31" creationId="{D2B82E2D-5822-450E-85CC-AE5EDD01ECD9}"/>
          </ac:spMkLst>
        </pc:spChg>
        <pc:spChg chg="add del">
          <ac:chgData name="Radloff, Rex" userId="ecf50740-f69d-4b4c-9b94-98edf5ce36cd" providerId="ADAL" clId="{1B4A0B30-55FC-4B11-8B0C-431E707E4799}" dt="2022-03-14T13:19:04.490" v="2610" actId="26606"/>
          <ac:spMkLst>
            <pc:docMk/>
            <pc:sldMk cId="1326456275" sldId="304"/>
            <ac:spMk id="36" creationId="{6C2997EE-0889-44C3-AC0D-18F26AC9AAAB}"/>
          </ac:spMkLst>
        </pc:spChg>
        <pc:spChg chg="add mod">
          <ac:chgData name="Radloff, Rex" userId="ecf50740-f69d-4b4c-9b94-98edf5ce36cd" providerId="ADAL" clId="{1B4A0B30-55FC-4B11-8B0C-431E707E4799}" dt="2022-03-14T13:26:48.755" v="2899" actId="14100"/>
          <ac:spMkLst>
            <pc:docMk/>
            <pc:sldMk cId="1326456275" sldId="304"/>
            <ac:spMk id="37" creationId="{D02B019B-32F7-4135-9A5E-3500BD026F49}"/>
          </ac:spMkLst>
        </pc:spChg>
        <pc:spChg chg="add del">
          <ac:chgData name="Radloff, Rex" userId="ecf50740-f69d-4b4c-9b94-98edf5ce36cd" providerId="ADAL" clId="{1B4A0B30-55FC-4B11-8B0C-431E707E4799}" dt="2022-03-14T13:19:05.761" v="2612" actId="26606"/>
          <ac:spMkLst>
            <pc:docMk/>
            <pc:sldMk cId="1326456275" sldId="304"/>
            <ac:spMk id="38" creationId="{CFE55B3F-4634-4A41-B146-E6251581E807}"/>
          </ac:spMkLst>
        </pc:spChg>
        <pc:spChg chg="add del">
          <ac:chgData name="Radloff, Rex" userId="ecf50740-f69d-4b4c-9b94-98edf5ce36cd" providerId="ADAL" clId="{1B4A0B30-55FC-4B11-8B0C-431E707E4799}" dt="2022-03-14T13:19:05.761" v="2612" actId="26606"/>
          <ac:spMkLst>
            <pc:docMk/>
            <pc:sldMk cId="1326456275" sldId="304"/>
            <ac:spMk id="39" creationId="{5CD271E5-55BF-4266-A3A7-CFCC30518840}"/>
          </ac:spMkLst>
        </pc:spChg>
        <pc:spChg chg="add del mod">
          <ac:chgData name="Radloff, Rex" userId="ecf50740-f69d-4b4c-9b94-98edf5ce36cd" providerId="ADAL" clId="{1B4A0B30-55FC-4B11-8B0C-431E707E4799}" dt="2022-03-14T13:26:39.081" v="2875" actId="478"/>
          <ac:spMkLst>
            <pc:docMk/>
            <pc:sldMk cId="1326456275" sldId="304"/>
            <ac:spMk id="40" creationId="{B3EE45F9-F5F1-4B69-A870-5C006AECE4F1}"/>
          </ac:spMkLst>
        </pc:spChg>
        <pc:spChg chg="add del">
          <ac:chgData name="Radloff, Rex" userId="ecf50740-f69d-4b4c-9b94-98edf5ce36cd" providerId="ADAL" clId="{1B4A0B30-55FC-4B11-8B0C-431E707E4799}" dt="2022-03-14T13:22:27.656" v="2665" actId="26606"/>
          <ac:spMkLst>
            <pc:docMk/>
            <pc:sldMk cId="1326456275" sldId="304"/>
            <ac:spMk id="41" creationId="{4F7B9026-36AD-42E4-B172-8D68F3A339B4}"/>
          </ac:spMkLst>
        </pc:spChg>
        <pc:spChg chg="add mod">
          <ac:chgData name="Radloff, Rex" userId="ecf50740-f69d-4b4c-9b94-98edf5ce36cd" providerId="ADAL" clId="{1B4A0B30-55FC-4B11-8B0C-431E707E4799}" dt="2022-03-14T13:26:13.987" v="2833" actId="20577"/>
          <ac:spMkLst>
            <pc:docMk/>
            <pc:sldMk cId="1326456275" sldId="304"/>
            <ac:spMk id="42" creationId="{B1D95CB1-B1B5-4F69-BE93-D9E637EF7629}"/>
          </ac:spMkLst>
        </pc:spChg>
        <pc:spChg chg="add mod">
          <ac:chgData name="Radloff, Rex" userId="ecf50740-f69d-4b4c-9b94-98edf5ce36cd" providerId="ADAL" clId="{1B4A0B30-55FC-4B11-8B0C-431E707E4799}" dt="2022-03-14T13:26:36.289" v="2874" actId="20577"/>
          <ac:spMkLst>
            <pc:docMk/>
            <pc:sldMk cId="1326456275" sldId="304"/>
            <ac:spMk id="43" creationId="{71638E64-E916-427C-AC6C-74AED7A902A5}"/>
          </ac:spMkLst>
        </pc:spChg>
        <pc:spChg chg="add">
          <ac:chgData name="Radloff, Rex" userId="ecf50740-f69d-4b4c-9b94-98edf5ce36cd" providerId="ADAL" clId="{1B4A0B30-55FC-4B11-8B0C-431E707E4799}" dt="2022-03-14T13:22:27.656" v="2665" actId="26606"/>
          <ac:spMkLst>
            <pc:docMk/>
            <pc:sldMk cId="1326456275" sldId="304"/>
            <ac:spMk id="46" creationId="{4F7B9026-36AD-42E4-B172-8D68F3A339B4}"/>
          </ac:spMkLst>
        </pc:spChg>
        <pc:picChg chg="add mod ord">
          <ac:chgData name="Radloff, Rex" userId="ecf50740-f69d-4b4c-9b94-98edf5ce36cd" providerId="ADAL" clId="{1B4A0B30-55FC-4B11-8B0C-431E707E4799}" dt="2022-03-14T13:22:27.656" v="2665" actId="26606"/>
          <ac:picMkLst>
            <pc:docMk/>
            <pc:sldMk cId="1326456275" sldId="304"/>
            <ac:picMk id="5" creationId="{DB413E7A-A40B-4C97-A8AB-F9CB0AD3420D}"/>
          </ac:picMkLst>
        </pc:picChg>
        <pc:picChg chg="del">
          <ac:chgData name="Radloff, Rex" userId="ecf50740-f69d-4b4c-9b94-98edf5ce36cd" providerId="ADAL" clId="{1B4A0B30-55FC-4B11-8B0C-431E707E4799}" dt="2022-03-14T13:07:08.376" v="1958" actId="478"/>
          <ac:picMkLst>
            <pc:docMk/>
            <pc:sldMk cId="1326456275" sldId="304"/>
            <ac:picMk id="7" creationId="{76107D0D-AB16-4A9D-AEAD-369B13C50C01}"/>
          </ac:picMkLst>
        </pc:picChg>
        <pc:picChg chg="del">
          <ac:chgData name="Radloff, Rex" userId="ecf50740-f69d-4b4c-9b94-98edf5ce36cd" providerId="ADAL" clId="{1B4A0B30-55FC-4B11-8B0C-431E707E4799}" dt="2022-03-14T13:07:09.157" v="1959" actId="478"/>
          <ac:picMkLst>
            <pc:docMk/>
            <pc:sldMk cId="1326456275" sldId="304"/>
            <ac:picMk id="8" creationId="{F8A479FE-2247-441E-AFD0-15D54C8BD618}"/>
          </ac:picMkLst>
        </pc:picChg>
        <pc:picChg chg="add del mod ord">
          <ac:chgData name="Radloff, Rex" userId="ecf50740-f69d-4b4c-9b94-98edf5ce36cd" providerId="ADAL" clId="{1B4A0B30-55FC-4B11-8B0C-431E707E4799}" dt="2022-03-14T13:22:09.033" v="2656" actId="478"/>
          <ac:picMkLst>
            <pc:docMk/>
            <pc:sldMk cId="1326456275" sldId="304"/>
            <ac:picMk id="9" creationId="{D661A8A8-4EEC-4D21-9ECA-8EA595D9585F}"/>
          </ac:picMkLst>
        </pc:picChg>
        <pc:picChg chg="add del mod">
          <ac:chgData name="Radloff, Rex" userId="ecf50740-f69d-4b4c-9b94-98edf5ce36cd" providerId="ADAL" clId="{1B4A0B30-55FC-4B11-8B0C-431E707E4799}" dt="2022-03-14T13:21:12.469" v="2635" actId="478"/>
          <ac:picMkLst>
            <pc:docMk/>
            <pc:sldMk cId="1326456275" sldId="304"/>
            <ac:picMk id="10" creationId="{B86A8393-1CFD-4B21-9AEC-3B19B8562C73}"/>
          </ac:picMkLst>
        </pc:picChg>
        <pc:picChg chg="add del mod">
          <ac:chgData name="Radloff, Rex" userId="ecf50740-f69d-4b4c-9b94-98edf5ce36cd" providerId="ADAL" clId="{1B4A0B30-55FC-4B11-8B0C-431E707E4799}" dt="2022-03-14T13:22:08.313" v="2655" actId="478"/>
          <ac:picMkLst>
            <pc:docMk/>
            <pc:sldMk cId="1326456275" sldId="304"/>
            <ac:picMk id="13" creationId="{95618AF8-CE76-4E16-A77F-2CD953D61699}"/>
          </ac:picMkLst>
        </pc:picChg>
        <pc:picChg chg="add mod">
          <ac:chgData name="Radloff, Rex" userId="ecf50740-f69d-4b4c-9b94-98edf5ce36cd" providerId="ADAL" clId="{1B4A0B30-55FC-4B11-8B0C-431E707E4799}" dt="2022-03-14T13:22:27.656" v="2665" actId="26606"/>
          <ac:picMkLst>
            <pc:docMk/>
            <pc:sldMk cId="1326456275" sldId="304"/>
            <ac:picMk id="15" creationId="{7D719A26-CEAE-4C4F-948E-EBD0FCB48A93}"/>
          </ac:picMkLst>
        </pc:picChg>
        <pc:picChg chg="add mod">
          <ac:chgData name="Radloff, Rex" userId="ecf50740-f69d-4b4c-9b94-98edf5ce36cd" providerId="ADAL" clId="{1B4A0B30-55FC-4B11-8B0C-431E707E4799}" dt="2022-03-14T13:22:27.656" v="2665" actId="26606"/>
          <ac:picMkLst>
            <pc:docMk/>
            <pc:sldMk cId="1326456275" sldId="304"/>
            <ac:picMk id="26" creationId="{40FBE64D-0522-44A9-8678-9C95F016927C}"/>
          </ac:picMkLst>
        </pc:picChg>
        <pc:cxnChg chg="add del">
          <ac:chgData name="Radloff, Rex" userId="ecf50740-f69d-4b4c-9b94-98edf5ce36cd" providerId="ADAL" clId="{1B4A0B30-55FC-4B11-8B0C-431E707E4799}" dt="2022-03-14T13:19:01.994" v="2608" actId="26606"/>
          <ac:cxnSpMkLst>
            <pc:docMk/>
            <pc:sldMk cId="1326456275" sldId="304"/>
            <ac:cxnSpMk id="33" creationId="{DCD67800-37AC-4E14-89B0-F79DCB3FB86D}"/>
          </ac:cxnSpMkLst>
        </pc:cxnChg>
        <pc:cxnChg chg="add del">
          <ac:chgData name="Radloff, Rex" userId="ecf50740-f69d-4b4c-9b94-98edf5ce36cd" providerId="ADAL" clId="{1B4A0B30-55FC-4B11-8B0C-431E707E4799}" dt="2022-03-14T13:19:01.994" v="2608" actId="26606"/>
          <ac:cxnSpMkLst>
            <pc:docMk/>
            <pc:sldMk cId="1326456275" sldId="304"/>
            <ac:cxnSpMk id="34" creationId="{20F1788F-A5AE-4188-8274-F7F2E3833ECD}"/>
          </ac:cxnSpMkLst>
        </pc:cxnChg>
      </pc:sldChg>
      <pc:sldChg chg="addSp delSp modSp del mod setBg delAnim delDesignElem">
        <pc:chgData name="Radloff, Rex" userId="ecf50740-f69d-4b4c-9b94-98edf5ce36cd" providerId="ADAL" clId="{1B4A0B30-55FC-4B11-8B0C-431E707E4799}" dt="2022-03-14T13:19:31.698" v="2620" actId="2696"/>
        <pc:sldMkLst>
          <pc:docMk/>
          <pc:sldMk cId="1270190177" sldId="328"/>
        </pc:sldMkLst>
        <pc:spChg chg="del mod">
          <ac:chgData name="Radloff, Rex" userId="ecf50740-f69d-4b4c-9b94-98edf5ce36cd" providerId="ADAL" clId="{1B4A0B30-55FC-4B11-8B0C-431E707E4799}" dt="2022-03-14T13:18:35.213" v="2600" actId="478"/>
          <ac:spMkLst>
            <pc:docMk/>
            <pc:sldMk cId="1270190177" sldId="328"/>
            <ac:spMk id="11" creationId="{BEC0EDD5-129D-496C-BA4D-A3F7BF50F67B}"/>
          </ac:spMkLst>
        </pc:spChg>
        <pc:spChg chg="add">
          <ac:chgData name="Radloff, Rex" userId="ecf50740-f69d-4b4c-9b94-98edf5ce36cd" providerId="ADAL" clId="{1B4A0B30-55FC-4B11-8B0C-431E707E4799}" dt="2022-03-14T13:07:44.896" v="1969" actId="26606"/>
          <ac:spMkLst>
            <pc:docMk/>
            <pc:sldMk cId="1270190177" sldId="328"/>
            <ac:spMk id="16" creationId="{F94AA2BD-2E3F-4B1D-8127-5744B8115311}"/>
          </ac:spMkLst>
        </pc:spChg>
        <pc:spChg chg="add">
          <ac:chgData name="Radloff, Rex" userId="ecf50740-f69d-4b4c-9b94-98edf5ce36cd" providerId="ADAL" clId="{1B4A0B30-55FC-4B11-8B0C-431E707E4799}" dt="2022-03-14T13:07:44.896" v="1969" actId="26606"/>
          <ac:spMkLst>
            <pc:docMk/>
            <pc:sldMk cId="1270190177" sldId="328"/>
            <ac:spMk id="18" creationId="{4BD02261-2DC8-4AA8-9E16-7751AE892445}"/>
          </ac:spMkLst>
        </pc:spChg>
        <pc:spChg chg="add">
          <ac:chgData name="Radloff, Rex" userId="ecf50740-f69d-4b4c-9b94-98edf5ce36cd" providerId="ADAL" clId="{1B4A0B30-55FC-4B11-8B0C-431E707E4799}" dt="2022-03-14T13:07:44.896" v="1969" actId="26606"/>
          <ac:spMkLst>
            <pc:docMk/>
            <pc:sldMk cId="1270190177" sldId="328"/>
            <ac:spMk id="20" creationId="{3D752CF2-2291-40B5-B462-C17B174C10BC}"/>
          </ac:spMkLst>
        </pc:spChg>
        <pc:picChg chg="add mod">
          <ac:chgData name="Radloff, Rex" userId="ecf50740-f69d-4b4c-9b94-98edf5ce36cd" providerId="ADAL" clId="{1B4A0B30-55FC-4B11-8B0C-431E707E4799}" dt="2022-03-14T13:07:44.896" v="1969" actId="26606"/>
          <ac:picMkLst>
            <pc:docMk/>
            <pc:sldMk cId="1270190177" sldId="328"/>
            <ac:picMk id="3" creationId="{2D1F63BF-DD8E-407B-B373-9718656E0D0D}"/>
          </ac:picMkLst>
        </pc:picChg>
        <pc:picChg chg="del">
          <ac:chgData name="Radloff, Rex" userId="ecf50740-f69d-4b4c-9b94-98edf5ce36cd" providerId="ADAL" clId="{1B4A0B30-55FC-4B11-8B0C-431E707E4799}" dt="2022-03-14T13:07:33.414" v="1965" actId="478"/>
          <ac:picMkLst>
            <pc:docMk/>
            <pc:sldMk cId="1270190177" sldId="328"/>
            <ac:picMk id="5" creationId="{EE13184B-E900-4C50-B5D3-F892689EE7E2}"/>
          </ac:picMkLst>
        </pc:picChg>
      </pc:sldChg>
      <pc:sldChg chg="modSp">
        <pc:chgData name="Radloff, Rex" userId="ecf50740-f69d-4b4c-9b94-98edf5ce36cd" providerId="ADAL" clId="{1B4A0B30-55FC-4B11-8B0C-431E707E4799}" dt="2022-03-11T22:34:02.603" v="1557" actId="20577"/>
        <pc:sldMkLst>
          <pc:docMk/>
          <pc:sldMk cId="3591550280" sldId="347"/>
        </pc:sldMkLst>
        <pc:graphicFrameChg chg="mod">
          <ac:chgData name="Radloff, Rex" userId="ecf50740-f69d-4b4c-9b94-98edf5ce36cd" providerId="ADAL" clId="{1B4A0B30-55FC-4B11-8B0C-431E707E4799}" dt="2022-03-11T22:34:02.603" v="1557" actId="20577"/>
          <ac:graphicFrameMkLst>
            <pc:docMk/>
            <pc:sldMk cId="3591550280" sldId="347"/>
            <ac:graphicFrameMk id="3" creationId="{F180364E-50A8-4E22-9D3D-E0ECDD7DDE96}"/>
          </ac:graphicFrameMkLst>
        </pc:graphicFrameChg>
      </pc:sldChg>
      <pc:sldChg chg="modSp modAnim">
        <pc:chgData name="Radloff, Rex" userId="ecf50740-f69d-4b4c-9b94-98edf5ce36cd" providerId="ADAL" clId="{1B4A0B30-55FC-4B11-8B0C-431E707E4799}" dt="2022-03-15T15:08:56.193" v="3506" actId="20577"/>
        <pc:sldMkLst>
          <pc:docMk/>
          <pc:sldMk cId="1196868824" sldId="348"/>
        </pc:sldMkLst>
        <pc:spChg chg="mod">
          <ac:chgData name="Radloff, Rex" userId="ecf50740-f69d-4b4c-9b94-98edf5ce36cd" providerId="ADAL" clId="{1B4A0B30-55FC-4B11-8B0C-431E707E4799}" dt="2022-03-15T15:08:56.193" v="3506" actId="20577"/>
          <ac:spMkLst>
            <pc:docMk/>
            <pc:sldMk cId="1196868824" sldId="348"/>
            <ac:spMk id="10" creationId="{E455C586-997D-4BA6-BE4C-FE1F30DF464C}"/>
          </ac:spMkLst>
        </pc:spChg>
      </pc:sldChg>
      <pc:sldChg chg="addSp modSp mod modAnim">
        <pc:chgData name="Radloff, Rex" userId="ecf50740-f69d-4b4c-9b94-98edf5ce36cd" providerId="ADAL" clId="{1B4A0B30-55FC-4B11-8B0C-431E707E4799}" dt="2022-03-11T22:54:28.294" v="1865"/>
        <pc:sldMkLst>
          <pc:docMk/>
          <pc:sldMk cId="1392382068" sldId="353"/>
        </pc:sldMkLst>
        <pc:spChg chg="mod">
          <ac:chgData name="Radloff, Rex" userId="ecf50740-f69d-4b4c-9b94-98edf5ce36cd" providerId="ADAL" clId="{1B4A0B30-55FC-4B11-8B0C-431E707E4799}" dt="2022-03-11T22:16:24.405" v="1248" actId="20577"/>
          <ac:spMkLst>
            <pc:docMk/>
            <pc:sldMk cId="1392382068" sldId="353"/>
            <ac:spMk id="2" creationId="{639DE08E-E552-4942-AF1E-281E9D413076}"/>
          </ac:spMkLst>
        </pc:spChg>
        <pc:spChg chg="add mod">
          <ac:chgData name="Radloff, Rex" userId="ecf50740-f69d-4b4c-9b94-98edf5ce36cd" providerId="ADAL" clId="{1B4A0B30-55FC-4B11-8B0C-431E707E4799}" dt="2022-03-11T22:54:18.891" v="1863" actId="1076"/>
          <ac:spMkLst>
            <pc:docMk/>
            <pc:sldMk cId="1392382068" sldId="353"/>
            <ac:spMk id="6" creationId="{93A30D2F-BEC1-412C-98FC-B1DEE6BA3047}"/>
          </ac:spMkLst>
        </pc:spChg>
        <pc:spChg chg="mod">
          <ac:chgData name="Radloff, Rex" userId="ecf50740-f69d-4b4c-9b94-98edf5ce36cd" providerId="ADAL" clId="{1B4A0B30-55FC-4B11-8B0C-431E707E4799}" dt="2022-03-11T22:13:21.699" v="1221" actId="1076"/>
          <ac:spMkLst>
            <pc:docMk/>
            <pc:sldMk cId="1392382068" sldId="353"/>
            <ac:spMk id="8" creationId="{ED1EBE05-1212-4AC5-85DC-0A2D2697C189}"/>
          </ac:spMkLst>
        </pc:spChg>
        <pc:graphicFrameChg chg="modGraphic">
          <ac:chgData name="Radloff, Rex" userId="ecf50740-f69d-4b4c-9b94-98edf5ce36cd" providerId="ADAL" clId="{1B4A0B30-55FC-4B11-8B0C-431E707E4799}" dt="2022-03-11T22:45:24.868" v="1625" actId="20577"/>
          <ac:graphicFrameMkLst>
            <pc:docMk/>
            <pc:sldMk cId="1392382068" sldId="353"/>
            <ac:graphicFrameMk id="9" creationId="{123FE327-4EB2-4091-9961-3C5F6620F5E5}"/>
          </ac:graphicFrameMkLst>
        </pc:graphicFrameChg>
      </pc:sldChg>
      <pc:sldChg chg="addSp delSp modSp del mod ord addAnim delAnim">
        <pc:chgData name="Radloff, Rex" userId="ecf50740-f69d-4b4c-9b94-98edf5ce36cd" providerId="ADAL" clId="{1B4A0B30-55FC-4B11-8B0C-431E707E4799}" dt="2022-03-11T22:44:23.893" v="1624" actId="2696"/>
        <pc:sldMkLst>
          <pc:docMk/>
          <pc:sldMk cId="2569328924" sldId="354"/>
        </pc:sldMkLst>
        <pc:spChg chg="mod">
          <ac:chgData name="Radloff, Rex" userId="ecf50740-f69d-4b4c-9b94-98edf5ce36cd" providerId="ADAL" clId="{1B4A0B30-55FC-4B11-8B0C-431E707E4799}" dt="2022-03-11T22:16:37.260" v="1285" actId="20577"/>
          <ac:spMkLst>
            <pc:docMk/>
            <pc:sldMk cId="2569328924" sldId="354"/>
            <ac:spMk id="2" creationId="{639DE08E-E552-4942-AF1E-281E9D413076}"/>
          </ac:spMkLst>
        </pc:spChg>
        <pc:spChg chg="mod">
          <ac:chgData name="Radloff, Rex" userId="ecf50740-f69d-4b4c-9b94-98edf5ce36cd" providerId="ADAL" clId="{1B4A0B30-55FC-4B11-8B0C-431E707E4799}" dt="2022-03-11T22:21:23.223" v="1312" actId="1076"/>
          <ac:spMkLst>
            <pc:docMk/>
            <pc:sldMk cId="2569328924" sldId="354"/>
            <ac:spMk id="10" creationId="{E6BBFD34-2B36-4AC4-A100-5E6707EEF229}"/>
          </ac:spMkLst>
        </pc:spChg>
        <pc:spChg chg="mod">
          <ac:chgData name="Radloff, Rex" userId="ecf50740-f69d-4b4c-9b94-98edf5ce36cd" providerId="ADAL" clId="{1B4A0B30-55FC-4B11-8B0C-431E707E4799}" dt="2022-03-10T20:40:47.519" v="214" actId="20577"/>
          <ac:spMkLst>
            <pc:docMk/>
            <pc:sldMk cId="2569328924" sldId="354"/>
            <ac:spMk id="11" creationId="{08E075F2-92F7-482B-B463-630AA9053B8C}"/>
          </ac:spMkLst>
        </pc:spChg>
        <pc:spChg chg="mod">
          <ac:chgData name="Radloff, Rex" userId="ecf50740-f69d-4b4c-9b94-98edf5ce36cd" providerId="ADAL" clId="{1B4A0B30-55FC-4B11-8B0C-431E707E4799}" dt="2022-03-11T22:21:23.626" v="1313" actId="1076"/>
          <ac:spMkLst>
            <pc:docMk/>
            <pc:sldMk cId="2569328924" sldId="354"/>
            <ac:spMk id="15" creationId="{E7DC174B-F1D9-4266-852E-C7CCC650B0E6}"/>
          </ac:spMkLst>
        </pc:spChg>
        <pc:graphicFrameChg chg="add del mod modGraphic">
          <ac:chgData name="Radloff, Rex" userId="ecf50740-f69d-4b4c-9b94-98edf5ce36cd" providerId="ADAL" clId="{1B4A0B30-55FC-4B11-8B0C-431E707E4799}" dt="2022-03-11T22:21:28.435" v="1322" actId="6549"/>
          <ac:graphicFrameMkLst>
            <pc:docMk/>
            <pc:sldMk cId="2569328924" sldId="354"/>
            <ac:graphicFrameMk id="9" creationId="{123FE327-4EB2-4091-9961-3C5F6620F5E5}"/>
          </ac:graphicFrameMkLst>
        </pc:graphicFrameChg>
        <pc:graphicFrameChg chg="add del mod">
          <ac:chgData name="Radloff, Rex" userId="ecf50740-f69d-4b4c-9b94-98edf5ce36cd" providerId="ADAL" clId="{1B4A0B30-55FC-4B11-8B0C-431E707E4799}" dt="2022-03-11T22:19:27.314" v="1287"/>
          <ac:graphicFrameMkLst>
            <pc:docMk/>
            <pc:sldMk cId="2569328924" sldId="354"/>
            <ac:graphicFrameMk id="12" creationId="{92FB83FF-93BE-49DE-B21E-96025F20AF3D}"/>
          </ac:graphicFrameMkLst>
        </pc:graphicFrameChg>
        <pc:graphicFrameChg chg="add del mod modGraphic">
          <ac:chgData name="Radloff, Rex" userId="ecf50740-f69d-4b4c-9b94-98edf5ce36cd" providerId="ADAL" clId="{1B4A0B30-55FC-4B11-8B0C-431E707E4799}" dt="2022-03-11T22:19:58.736" v="1298"/>
          <ac:graphicFrameMkLst>
            <pc:docMk/>
            <pc:sldMk cId="2569328924" sldId="354"/>
            <ac:graphicFrameMk id="14" creationId="{39AD0B9B-3853-4BB8-8516-E56F77A9C1E0}"/>
          </ac:graphicFrameMkLst>
        </pc:graphicFrameChg>
        <pc:picChg chg="add del mod">
          <ac:chgData name="Radloff, Rex" userId="ecf50740-f69d-4b4c-9b94-98edf5ce36cd" providerId="ADAL" clId="{1B4A0B30-55FC-4B11-8B0C-431E707E4799}" dt="2022-03-11T22:19:50.466" v="1292" actId="478"/>
          <ac:picMkLst>
            <pc:docMk/>
            <pc:sldMk cId="2569328924" sldId="354"/>
            <ac:picMk id="13" creationId="{A3EE367A-53E9-455D-86A8-8F218A3CD399}"/>
          </ac:picMkLst>
        </pc:picChg>
        <pc:picChg chg="add del mod">
          <ac:chgData name="Radloff, Rex" userId="ecf50740-f69d-4b4c-9b94-98edf5ce36cd" providerId="ADAL" clId="{1B4A0B30-55FC-4B11-8B0C-431E707E4799}" dt="2022-03-11T22:21:26.984" v="1320"/>
          <ac:picMkLst>
            <pc:docMk/>
            <pc:sldMk cId="2569328924" sldId="354"/>
            <ac:picMk id="16" creationId="{2BAB15E2-A8CB-4DCC-A463-7C7F28EA6AA5}"/>
          </ac:picMkLst>
        </pc:picChg>
        <pc:inkChg chg="add del">
          <ac:chgData name="Radloff, Rex" userId="ecf50740-f69d-4b4c-9b94-98edf5ce36cd" providerId="ADAL" clId="{1B4A0B30-55FC-4B11-8B0C-431E707E4799}" dt="2022-03-11T21:39:50.228" v="451" actId="478"/>
          <ac:inkMkLst>
            <pc:docMk/>
            <pc:sldMk cId="2569328924" sldId="354"/>
            <ac:inkMk id="3" creationId="{D708B088-6BE2-47B3-B6E9-C4FDDF3E0E41}"/>
          </ac:inkMkLst>
        </pc:inkChg>
        <pc:inkChg chg="add del">
          <ac:chgData name="Radloff, Rex" userId="ecf50740-f69d-4b4c-9b94-98edf5ce36cd" providerId="ADAL" clId="{1B4A0B30-55FC-4B11-8B0C-431E707E4799}" dt="2022-03-11T21:39:54.479" v="452" actId="478"/>
          <ac:inkMkLst>
            <pc:docMk/>
            <pc:sldMk cId="2569328924" sldId="354"/>
            <ac:inkMk id="5" creationId="{65916F1E-B389-460E-B239-F172E018CB21}"/>
          </ac:inkMkLst>
        </pc:inkChg>
        <pc:inkChg chg="add del">
          <ac:chgData name="Radloff, Rex" userId="ecf50740-f69d-4b4c-9b94-98edf5ce36cd" providerId="ADAL" clId="{1B4A0B30-55FC-4B11-8B0C-431E707E4799}" dt="2022-03-11T21:39:48.269" v="450" actId="478"/>
          <ac:inkMkLst>
            <pc:docMk/>
            <pc:sldMk cId="2569328924" sldId="354"/>
            <ac:inkMk id="6" creationId="{5901A345-D8F3-4F2C-8FED-B1D70FEF22A3}"/>
          </ac:inkMkLst>
        </pc:inkChg>
        <pc:inkChg chg="add del">
          <ac:chgData name="Radloff, Rex" userId="ecf50740-f69d-4b4c-9b94-98edf5ce36cd" providerId="ADAL" clId="{1B4A0B30-55FC-4B11-8B0C-431E707E4799}" dt="2022-03-11T21:39:55.650" v="453" actId="478"/>
          <ac:inkMkLst>
            <pc:docMk/>
            <pc:sldMk cId="2569328924" sldId="354"/>
            <ac:inkMk id="7" creationId="{06CAC3B9-CF00-46B8-BB14-CB6D84FE4179}"/>
          </ac:inkMkLst>
        </pc:inkChg>
      </pc:sldChg>
      <pc:sldChg chg="addSp delSp modSp mod delAnim modAnim">
        <pc:chgData name="Radloff, Rex" userId="ecf50740-f69d-4b4c-9b94-98edf5ce36cd" providerId="ADAL" clId="{1B4A0B30-55FC-4B11-8B0C-431E707E4799}" dt="2022-03-15T16:19:15.307" v="3963" actId="14100"/>
        <pc:sldMkLst>
          <pc:docMk/>
          <pc:sldMk cId="1391067356" sldId="550"/>
        </pc:sldMkLst>
        <pc:spChg chg="add del mod ord">
          <ac:chgData name="Radloff, Rex" userId="ecf50740-f69d-4b4c-9b94-98edf5ce36cd" providerId="ADAL" clId="{1B4A0B30-55FC-4B11-8B0C-431E707E4799}" dt="2022-03-15T15:44:01.997" v="3787" actId="1076"/>
          <ac:spMkLst>
            <pc:docMk/>
            <pc:sldMk cId="1391067356" sldId="550"/>
            <ac:spMk id="6" creationId="{CB1EC0FB-7F9C-4A10-83B4-313FE1951FCF}"/>
          </ac:spMkLst>
        </pc:spChg>
        <pc:spChg chg="del">
          <ac:chgData name="Radloff, Rex" userId="ecf50740-f69d-4b4c-9b94-98edf5ce36cd" providerId="ADAL" clId="{1B4A0B30-55FC-4B11-8B0C-431E707E4799}" dt="2022-03-15T15:37:43.465" v="3670" actId="478"/>
          <ac:spMkLst>
            <pc:docMk/>
            <pc:sldMk cId="1391067356" sldId="550"/>
            <ac:spMk id="9" creationId="{9B1DE0EA-0165-3848-BD9B-FB03FE3CDACD}"/>
          </ac:spMkLst>
        </pc:spChg>
        <pc:spChg chg="del">
          <ac:chgData name="Radloff, Rex" userId="ecf50740-f69d-4b4c-9b94-98edf5ce36cd" providerId="ADAL" clId="{1B4A0B30-55FC-4B11-8B0C-431E707E4799}" dt="2022-03-15T15:37:43.465" v="3670" actId="478"/>
          <ac:spMkLst>
            <pc:docMk/>
            <pc:sldMk cId="1391067356" sldId="550"/>
            <ac:spMk id="12" creationId="{265BD7E0-16B8-B240-9D92-7FB8126E3E01}"/>
          </ac:spMkLst>
        </pc:spChg>
        <pc:spChg chg="del">
          <ac:chgData name="Radloff, Rex" userId="ecf50740-f69d-4b4c-9b94-98edf5ce36cd" providerId="ADAL" clId="{1B4A0B30-55FC-4B11-8B0C-431E707E4799}" dt="2022-03-15T15:37:43.465" v="3670" actId="478"/>
          <ac:spMkLst>
            <pc:docMk/>
            <pc:sldMk cId="1391067356" sldId="550"/>
            <ac:spMk id="14" creationId="{3703456B-9133-CF43-AB40-250661EB0DEE}"/>
          </ac:spMkLst>
        </pc:spChg>
        <pc:spChg chg="del">
          <ac:chgData name="Radloff, Rex" userId="ecf50740-f69d-4b4c-9b94-98edf5ce36cd" providerId="ADAL" clId="{1B4A0B30-55FC-4B11-8B0C-431E707E4799}" dt="2022-03-15T15:37:43.465" v="3670" actId="478"/>
          <ac:spMkLst>
            <pc:docMk/>
            <pc:sldMk cId="1391067356" sldId="550"/>
            <ac:spMk id="16" creationId="{C8FC7887-8F70-9640-BC6A-0ED3370C2082}"/>
          </ac:spMkLst>
        </pc:spChg>
        <pc:spChg chg="del mod">
          <ac:chgData name="Radloff, Rex" userId="ecf50740-f69d-4b4c-9b94-98edf5ce36cd" providerId="ADAL" clId="{1B4A0B30-55FC-4B11-8B0C-431E707E4799}" dt="2022-03-15T15:37:29.418" v="3660" actId="478"/>
          <ac:spMkLst>
            <pc:docMk/>
            <pc:sldMk cId="1391067356" sldId="550"/>
            <ac:spMk id="28" creationId="{5A56EBC6-1E54-4E41-9A22-0AA512FF8D69}"/>
          </ac:spMkLst>
        </pc:spChg>
        <pc:spChg chg="del mod">
          <ac:chgData name="Radloff, Rex" userId="ecf50740-f69d-4b4c-9b94-98edf5ce36cd" providerId="ADAL" clId="{1B4A0B30-55FC-4B11-8B0C-431E707E4799}" dt="2022-03-15T15:37:38.690" v="3667" actId="478"/>
          <ac:spMkLst>
            <pc:docMk/>
            <pc:sldMk cId="1391067356" sldId="550"/>
            <ac:spMk id="29" creationId="{37EDDE11-9ED4-D144-9356-D705AEEFEA74}"/>
          </ac:spMkLst>
        </pc:spChg>
        <pc:spChg chg="del">
          <ac:chgData name="Radloff, Rex" userId="ecf50740-f69d-4b4c-9b94-98edf5ce36cd" providerId="ADAL" clId="{1B4A0B30-55FC-4B11-8B0C-431E707E4799}" dt="2022-03-15T15:37:36.473" v="3665" actId="478"/>
          <ac:spMkLst>
            <pc:docMk/>
            <pc:sldMk cId="1391067356" sldId="550"/>
            <ac:spMk id="30" creationId="{46005D81-1FC2-B242-B760-9C565FB81584}"/>
          </ac:spMkLst>
        </pc:spChg>
        <pc:spChg chg="del">
          <ac:chgData name="Radloff, Rex" userId="ecf50740-f69d-4b4c-9b94-98edf5ce36cd" providerId="ADAL" clId="{1B4A0B30-55FC-4B11-8B0C-431E707E4799}" dt="2022-03-15T15:37:29.418" v="3660" actId="478"/>
          <ac:spMkLst>
            <pc:docMk/>
            <pc:sldMk cId="1391067356" sldId="550"/>
            <ac:spMk id="31" creationId="{6CE220AE-5CFA-B448-AA66-61A9D06FE90D}"/>
          </ac:spMkLst>
        </pc:spChg>
        <pc:spChg chg="del">
          <ac:chgData name="Radloff, Rex" userId="ecf50740-f69d-4b4c-9b94-98edf5ce36cd" providerId="ADAL" clId="{1B4A0B30-55FC-4B11-8B0C-431E707E4799}" dt="2022-03-15T15:37:29.418" v="3660" actId="478"/>
          <ac:spMkLst>
            <pc:docMk/>
            <pc:sldMk cId="1391067356" sldId="550"/>
            <ac:spMk id="32" creationId="{7B13FF9D-22DB-4849-9567-92A71A1F467D}"/>
          </ac:spMkLst>
        </pc:spChg>
        <pc:spChg chg="del mod">
          <ac:chgData name="Radloff, Rex" userId="ecf50740-f69d-4b4c-9b94-98edf5ce36cd" providerId="ADAL" clId="{1B4A0B30-55FC-4B11-8B0C-431E707E4799}" dt="2022-03-15T15:37:33.033" v="3662" actId="478"/>
          <ac:spMkLst>
            <pc:docMk/>
            <pc:sldMk cId="1391067356" sldId="550"/>
            <ac:spMk id="33" creationId="{0303DC0A-1922-4B4B-824A-DA0807B361C5}"/>
          </ac:spMkLst>
        </pc:spChg>
        <pc:spChg chg="del">
          <ac:chgData name="Radloff, Rex" userId="ecf50740-f69d-4b4c-9b94-98edf5ce36cd" providerId="ADAL" clId="{1B4A0B30-55FC-4B11-8B0C-431E707E4799}" dt="2022-03-15T15:37:43.465" v="3670" actId="478"/>
          <ac:spMkLst>
            <pc:docMk/>
            <pc:sldMk cId="1391067356" sldId="550"/>
            <ac:spMk id="34" creationId="{A763F8B4-35C8-E14E-A47A-DCE3154293F4}"/>
          </ac:spMkLst>
        </pc:spChg>
        <pc:spChg chg="del">
          <ac:chgData name="Radloff, Rex" userId="ecf50740-f69d-4b4c-9b94-98edf5ce36cd" providerId="ADAL" clId="{1B4A0B30-55FC-4B11-8B0C-431E707E4799}" dt="2022-03-15T15:37:37.672" v="3666" actId="478"/>
          <ac:spMkLst>
            <pc:docMk/>
            <pc:sldMk cId="1391067356" sldId="550"/>
            <ac:spMk id="36" creationId="{E1228C92-7487-714D-A722-FBEE8F254E7A}"/>
          </ac:spMkLst>
        </pc:spChg>
        <pc:spChg chg="del mod">
          <ac:chgData name="Radloff, Rex" userId="ecf50740-f69d-4b4c-9b94-98edf5ce36cd" providerId="ADAL" clId="{1B4A0B30-55FC-4B11-8B0C-431E707E4799}" dt="2022-03-15T15:37:40.082" v="3668" actId="478"/>
          <ac:spMkLst>
            <pc:docMk/>
            <pc:sldMk cId="1391067356" sldId="550"/>
            <ac:spMk id="37" creationId="{5C3BC1C1-1FFC-7A47-9757-77232A542EEC}"/>
          </ac:spMkLst>
        </pc:spChg>
        <pc:spChg chg="del">
          <ac:chgData name="Radloff, Rex" userId="ecf50740-f69d-4b4c-9b94-98edf5ce36cd" providerId="ADAL" clId="{1B4A0B30-55FC-4B11-8B0C-431E707E4799}" dt="2022-03-15T15:37:43.465" v="3670" actId="478"/>
          <ac:spMkLst>
            <pc:docMk/>
            <pc:sldMk cId="1391067356" sldId="550"/>
            <ac:spMk id="38" creationId="{E47E9309-231F-4B4A-A072-66320AD521BF}"/>
          </ac:spMkLst>
        </pc:spChg>
        <pc:spChg chg="del">
          <ac:chgData name="Radloff, Rex" userId="ecf50740-f69d-4b4c-9b94-98edf5ce36cd" providerId="ADAL" clId="{1B4A0B30-55FC-4B11-8B0C-431E707E4799}" dt="2022-03-15T15:37:43.465" v="3670" actId="478"/>
          <ac:spMkLst>
            <pc:docMk/>
            <pc:sldMk cId="1391067356" sldId="550"/>
            <ac:spMk id="39" creationId="{54C42DA7-3D4E-424B-BC8E-1E0D0A8DAD2D}"/>
          </ac:spMkLst>
        </pc:spChg>
        <pc:spChg chg="del">
          <ac:chgData name="Radloff, Rex" userId="ecf50740-f69d-4b4c-9b94-98edf5ce36cd" providerId="ADAL" clId="{1B4A0B30-55FC-4B11-8B0C-431E707E4799}" dt="2022-03-15T15:37:43.465" v="3670" actId="478"/>
          <ac:spMkLst>
            <pc:docMk/>
            <pc:sldMk cId="1391067356" sldId="550"/>
            <ac:spMk id="40" creationId="{B8272CF6-F5F4-BB44-9177-9524F5F6CDFB}"/>
          </ac:spMkLst>
        </pc:spChg>
        <pc:spChg chg="del">
          <ac:chgData name="Radloff, Rex" userId="ecf50740-f69d-4b4c-9b94-98edf5ce36cd" providerId="ADAL" clId="{1B4A0B30-55FC-4B11-8B0C-431E707E4799}" dt="2022-03-15T15:37:29.418" v="3660" actId="478"/>
          <ac:spMkLst>
            <pc:docMk/>
            <pc:sldMk cId="1391067356" sldId="550"/>
            <ac:spMk id="41" creationId="{4CFE8D7A-8FD6-0D40-93AC-49EC83768D1B}"/>
          </ac:spMkLst>
        </pc:spChg>
        <pc:spChg chg="del">
          <ac:chgData name="Radloff, Rex" userId="ecf50740-f69d-4b4c-9b94-98edf5ce36cd" providerId="ADAL" clId="{1B4A0B30-55FC-4B11-8B0C-431E707E4799}" dt="2022-03-15T15:37:34.305" v="3663" actId="478"/>
          <ac:spMkLst>
            <pc:docMk/>
            <pc:sldMk cId="1391067356" sldId="550"/>
            <ac:spMk id="42" creationId="{36745364-82E1-9948-86FC-BA9DED9353C1}"/>
          </ac:spMkLst>
        </pc:spChg>
        <pc:spChg chg="del">
          <ac:chgData name="Radloff, Rex" userId="ecf50740-f69d-4b4c-9b94-98edf5ce36cd" providerId="ADAL" clId="{1B4A0B30-55FC-4B11-8B0C-431E707E4799}" dt="2022-03-15T15:37:29.418" v="3660" actId="478"/>
          <ac:spMkLst>
            <pc:docMk/>
            <pc:sldMk cId="1391067356" sldId="550"/>
            <ac:spMk id="43" creationId="{EB31F907-71C3-F249-9C4A-19E0BF929919}"/>
          </ac:spMkLst>
        </pc:spChg>
        <pc:spChg chg="del">
          <ac:chgData name="Radloff, Rex" userId="ecf50740-f69d-4b4c-9b94-98edf5ce36cd" providerId="ADAL" clId="{1B4A0B30-55FC-4B11-8B0C-431E707E4799}" dt="2022-03-15T15:37:35.464" v="3664" actId="478"/>
          <ac:spMkLst>
            <pc:docMk/>
            <pc:sldMk cId="1391067356" sldId="550"/>
            <ac:spMk id="44" creationId="{59A14F45-F6E6-AB48-8EBB-EB1129374C4A}"/>
          </ac:spMkLst>
        </pc:spChg>
        <pc:spChg chg="del">
          <ac:chgData name="Radloff, Rex" userId="ecf50740-f69d-4b4c-9b94-98edf5ce36cd" providerId="ADAL" clId="{1B4A0B30-55FC-4B11-8B0C-431E707E4799}" dt="2022-03-15T15:37:43.465" v="3670" actId="478"/>
          <ac:spMkLst>
            <pc:docMk/>
            <pc:sldMk cId="1391067356" sldId="550"/>
            <ac:spMk id="45" creationId="{0FE1BBAE-9D9C-4E2D-825E-A4A46BBF046C}"/>
          </ac:spMkLst>
        </pc:spChg>
        <pc:spChg chg="del">
          <ac:chgData name="Radloff, Rex" userId="ecf50740-f69d-4b4c-9b94-98edf5ce36cd" providerId="ADAL" clId="{1B4A0B30-55FC-4B11-8B0C-431E707E4799}" dt="2022-03-15T15:37:43.465" v="3670" actId="478"/>
          <ac:spMkLst>
            <pc:docMk/>
            <pc:sldMk cId="1391067356" sldId="550"/>
            <ac:spMk id="46" creationId="{1D93FF46-04D3-0C47-A4EC-F0519748BDBE}"/>
          </ac:spMkLst>
        </pc:spChg>
        <pc:spChg chg="del mod">
          <ac:chgData name="Radloff, Rex" userId="ecf50740-f69d-4b4c-9b94-98edf5ce36cd" providerId="ADAL" clId="{1B4A0B30-55FC-4B11-8B0C-431E707E4799}" dt="2022-03-15T15:37:43.465" v="3670" actId="478"/>
          <ac:spMkLst>
            <pc:docMk/>
            <pc:sldMk cId="1391067356" sldId="550"/>
            <ac:spMk id="47" creationId="{AE563DF0-C490-465A-B652-B00A8E540932}"/>
          </ac:spMkLst>
        </pc:spChg>
        <pc:spChg chg="del mod">
          <ac:chgData name="Radloff, Rex" userId="ecf50740-f69d-4b4c-9b94-98edf5ce36cd" providerId="ADAL" clId="{1B4A0B30-55FC-4B11-8B0C-431E707E4799}" dt="2022-03-15T15:36:40.316" v="3644" actId="478"/>
          <ac:spMkLst>
            <pc:docMk/>
            <pc:sldMk cId="1391067356" sldId="550"/>
            <ac:spMk id="49" creationId="{1900B606-A9E4-41D3-BBA8-3768933C4AFC}"/>
          </ac:spMkLst>
        </pc:spChg>
        <pc:spChg chg="del mod">
          <ac:chgData name="Radloff, Rex" userId="ecf50740-f69d-4b4c-9b94-98edf5ce36cd" providerId="ADAL" clId="{1B4A0B30-55FC-4B11-8B0C-431E707E4799}" dt="2022-03-15T15:37:29.418" v="3660" actId="478"/>
          <ac:spMkLst>
            <pc:docMk/>
            <pc:sldMk cId="1391067356" sldId="550"/>
            <ac:spMk id="50" creationId="{498A1CC3-7ADB-D441-AF2E-6C0534261B57}"/>
          </ac:spMkLst>
        </pc:spChg>
        <pc:spChg chg="del">
          <ac:chgData name="Radloff, Rex" userId="ecf50740-f69d-4b4c-9b94-98edf5ce36cd" providerId="ADAL" clId="{1B4A0B30-55FC-4B11-8B0C-431E707E4799}" dt="2022-03-15T15:37:24.016" v="3657" actId="478"/>
          <ac:spMkLst>
            <pc:docMk/>
            <pc:sldMk cId="1391067356" sldId="550"/>
            <ac:spMk id="51" creationId="{3590AAC9-D070-3045-AC1E-82CD65E16A76}"/>
          </ac:spMkLst>
        </pc:spChg>
        <pc:spChg chg="mod">
          <ac:chgData name="Radloff, Rex" userId="ecf50740-f69d-4b4c-9b94-98edf5ce36cd" providerId="ADAL" clId="{1B4A0B30-55FC-4B11-8B0C-431E707E4799}" dt="2022-03-15T15:43:03.732" v="3777" actId="1076"/>
          <ac:spMkLst>
            <pc:docMk/>
            <pc:sldMk cId="1391067356" sldId="550"/>
            <ac:spMk id="54" creationId="{9BF85C87-56FC-45D4-92F6-B137CFC117FD}"/>
          </ac:spMkLst>
        </pc:spChg>
        <pc:spChg chg="mod">
          <ac:chgData name="Radloff, Rex" userId="ecf50740-f69d-4b4c-9b94-98edf5ce36cd" providerId="ADAL" clId="{1B4A0B30-55FC-4B11-8B0C-431E707E4799}" dt="2022-03-15T15:42:58.886" v="3776" actId="1076"/>
          <ac:spMkLst>
            <pc:docMk/>
            <pc:sldMk cId="1391067356" sldId="550"/>
            <ac:spMk id="62" creationId="{41FCD56D-EA01-4D2B-BFAC-CE67CAA399DF}"/>
          </ac:spMkLst>
        </pc:spChg>
        <pc:spChg chg="mod">
          <ac:chgData name="Radloff, Rex" userId="ecf50740-f69d-4b4c-9b94-98edf5ce36cd" providerId="ADAL" clId="{1B4A0B30-55FC-4B11-8B0C-431E707E4799}" dt="2022-03-15T15:42:55.188" v="3775" actId="1076"/>
          <ac:spMkLst>
            <pc:docMk/>
            <pc:sldMk cId="1391067356" sldId="550"/>
            <ac:spMk id="63" creationId="{6E75200A-997F-4FCD-BD32-69CE07ADF99F}"/>
          </ac:spMkLst>
        </pc:spChg>
        <pc:spChg chg="mod">
          <ac:chgData name="Radloff, Rex" userId="ecf50740-f69d-4b4c-9b94-98edf5ce36cd" providerId="ADAL" clId="{1B4A0B30-55FC-4B11-8B0C-431E707E4799}" dt="2022-03-15T15:42:47.546" v="3774" actId="1076"/>
          <ac:spMkLst>
            <pc:docMk/>
            <pc:sldMk cId="1391067356" sldId="550"/>
            <ac:spMk id="64" creationId="{3F5D0F0D-EA16-4882-9B4D-963328561262}"/>
          </ac:spMkLst>
        </pc:spChg>
        <pc:spChg chg="add del mod">
          <ac:chgData name="Radloff, Rex" userId="ecf50740-f69d-4b4c-9b94-98edf5ce36cd" providerId="ADAL" clId="{1B4A0B30-55FC-4B11-8B0C-431E707E4799}" dt="2022-03-15T15:35:14.538" v="3617"/>
          <ac:spMkLst>
            <pc:docMk/>
            <pc:sldMk cId="1391067356" sldId="550"/>
            <ac:spMk id="67" creationId="{BC668651-470B-4BBB-8C91-8F64A7624ACA}"/>
          </ac:spMkLst>
        </pc:spChg>
        <pc:spChg chg="add mod">
          <ac:chgData name="Radloff, Rex" userId="ecf50740-f69d-4b4c-9b94-98edf5ce36cd" providerId="ADAL" clId="{1B4A0B30-55FC-4B11-8B0C-431E707E4799}" dt="2022-03-15T15:43:46.456" v="3784" actId="1076"/>
          <ac:spMkLst>
            <pc:docMk/>
            <pc:sldMk cId="1391067356" sldId="550"/>
            <ac:spMk id="68" creationId="{F27DDD58-EA04-47F5-A309-CFE7D74AF940}"/>
          </ac:spMkLst>
        </pc:spChg>
        <pc:spChg chg="add mod">
          <ac:chgData name="Radloff, Rex" userId="ecf50740-f69d-4b4c-9b94-98edf5ce36cd" providerId="ADAL" clId="{1B4A0B30-55FC-4B11-8B0C-431E707E4799}" dt="2022-03-15T15:41:21.812" v="3749" actId="1076"/>
          <ac:spMkLst>
            <pc:docMk/>
            <pc:sldMk cId="1391067356" sldId="550"/>
            <ac:spMk id="69" creationId="{FC485B90-4058-4AFD-AB42-4737CFA5E5B6}"/>
          </ac:spMkLst>
        </pc:spChg>
        <pc:spChg chg="add del mod">
          <ac:chgData name="Radloff, Rex" userId="ecf50740-f69d-4b4c-9b94-98edf5ce36cd" providerId="ADAL" clId="{1B4A0B30-55FC-4B11-8B0C-431E707E4799}" dt="2022-03-15T15:36:42.315" v="3645" actId="478"/>
          <ac:spMkLst>
            <pc:docMk/>
            <pc:sldMk cId="1391067356" sldId="550"/>
            <ac:spMk id="71" creationId="{98CBE0B1-53A0-49E2-ACD1-467B6002D41D}"/>
          </ac:spMkLst>
        </pc:spChg>
        <pc:spChg chg="add mod">
          <ac:chgData name="Radloff, Rex" userId="ecf50740-f69d-4b4c-9b94-98edf5ce36cd" providerId="ADAL" clId="{1B4A0B30-55FC-4B11-8B0C-431E707E4799}" dt="2022-03-15T15:41:50.078" v="3765" actId="1076"/>
          <ac:spMkLst>
            <pc:docMk/>
            <pc:sldMk cId="1391067356" sldId="550"/>
            <ac:spMk id="72" creationId="{1F6CA4DF-833E-46F3-89FA-A4A02B289C46}"/>
          </ac:spMkLst>
        </pc:spChg>
        <pc:spChg chg="add mod">
          <ac:chgData name="Radloff, Rex" userId="ecf50740-f69d-4b4c-9b94-98edf5ce36cd" providerId="ADAL" clId="{1B4A0B30-55FC-4B11-8B0C-431E707E4799}" dt="2022-03-15T15:47:39.911" v="3939" actId="1076"/>
          <ac:spMkLst>
            <pc:docMk/>
            <pc:sldMk cId="1391067356" sldId="550"/>
            <ac:spMk id="85" creationId="{76E9680A-94C0-4BC2-B1D1-43FFD86A6CF4}"/>
          </ac:spMkLst>
        </pc:spChg>
        <pc:spChg chg="add mod">
          <ac:chgData name="Radloff, Rex" userId="ecf50740-f69d-4b4c-9b94-98edf5ce36cd" providerId="ADAL" clId="{1B4A0B30-55FC-4B11-8B0C-431E707E4799}" dt="2022-03-15T16:16:38.110" v="3961" actId="404"/>
          <ac:spMkLst>
            <pc:docMk/>
            <pc:sldMk cId="1391067356" sldId="550"/>
            <ac:spMk id="86" creationId="{4C836B63-556D-4C9F-8BF9-B515536144D7}"/>
          </ac:spMkLst>
        </pc:spChg>
        <pc:graphicFrameChg chg="del mod">
          <ac:chgData name="Radloff, Rex" userId="ecf50740-f69d-4b4c-9b94-98edf5ce36cd" providerId="ADAL" clId="{1B4A0B30-55FC-4B11-8B0C-431E707E4799}" dt="2022-03-15T15:37:22.612" v="3656" actId="478"/>
          <ac:graphicFrameMkLst>
            <pc:docMk/>
            <pc:sldMk cId="1391067356" sldId="550"/>
            <ac:graphicFrameMk id="20" creationId="{5F099CD0-E27C-814E-9D93-864090937A5E}"/>
          </ac:graphicFrameMkLst>
        </pc:graphicFrameChg>
        <pc:graphicFrameChg chg="add del mod">
          <ac:chgData name="Radloff, Rex" userId="ecf50740-f69d-4b4c-9b94-98edf5ce36cd" providerId="ADAL" clId="{1B4A0B30-55FC-4B11-8B0C-431E707E4799}" dt="2022-03-15T15:35:14.538" v="3617"/>
          <ac:graphicFrameMkLst>
            <pc:docMk/>
            <pc:sldMk cId="1391067356" sldId="550"/>
            <ac:graphicFrameMk id="66" creationId="{75736B28-3408-4224-990E-E1B9F2E62D0F}"/>
          </ac:graphicFrameMkLst>
        </pc:graphicFrameChg>
        <pc:picChg chg="add del mod">
          <ac:chgData name="Radloff, Rex" userId="ecf50740-f69d-4b4c-9b94-98edf5ce36cd" providerId="ADAL" clId="{1B4A0B30-55FC-4B11-8B0C-431E707E4799}" dt="2022-03-11T22:22:54.540" v="1342" actId="21"/>
          <ac:picMkLst>
            <pc:docMk/>
            <pc:sldMk cId="1391067356" sldId="550"/>
            <ac:picMk id="5" creationId="{ECCC7E1F-E145-4466-B64A-173754AB3B81}"/>
          </ac:picMkLst>
        </pc:picChg>
        <pc:picChg chg="add del mod">
          <ac:chgData name="Radloff, Rex" userId="ecf50740-f69d-4b4c-9b94-98edf5ce36cd" providerId="ADAL" clId="{1B4A0B30-55FC-4B11-8B0C-431E707E4799}" dt="2022-03-15T15:35:23.543" v="3621"/>
          <ac:picMkLst>
            <pc:docMk/>
            <pc:sldMk cId="1391067356" sldId="550"/>
            <ac:picMk id="23" creationId="{C1810AB9-3911-4028-90E7-0361C7BFDE87}"/>
          </ac:picMkLst>
        </pc:picChg>
        <pc:picChg chg="add mod ord">
          <ac:chgData name="Radloff, Rex" userId="ecf50740-f69d-4b4c-9b94-98edf5ce36cd" providerId="ADAL" clId="{1B4A0B30-55FC-4B11-8B0C-431E707E4799}" dt="2022-03-15T15:45:47.624" v="3848" actId="1076"/>
          <ac:picMkLst>
            <pc:docMk/>
            <pc:sldMk cId="1391067356" sldId="550"/>
            <ac:picMk id="25" creationId="{0310D9A2-8D94-4E2B-AB71-FB033404B92D}"/>
          </ac:picMkLst>
        </pc:picChg>
        <pc:cxnChg chg="add del mod">
          <ac:chgData name="Radloff, Rex" userId="ecf50740-f69d-4b4c-9b94-98edf5ce36cd" providerId="ADAL" clId="{1B4A0B30-55FC-4B11-8B0C-431E707E4799}" dt="2022-03-15T15:47:50.294" v="3940" actId="1582"/>
          <ac:cxnSpMkLst>
            <pc:docMk/>
            <pc:sldMk cId="1391067356" sldId="550"/>
            <ac:cxnSpMk id="22" creationId="{E080BFBB-3DA8-421C-9D58-4D8C823497AA}"/>
          </ac:cxnSpMkLst>
        </pc:cxnChg>
        <pc:cxnChg chg="mod ord">
          <ac:chgData name="Radloff, Rex" userId="ecf50740-f69d-4b4c-9b94-98edf5ce36cd" providerId="ADAL" clId="{1B4A0B30-55FC-4B11-8B0C-431E707E4799}" dt="2022-03-15T15:39:21.639" v="3686" actId="14100"/>
          <ac:cxnSpMkLst>
            <pc:docMk/>
            <pc:sldMk cId="1391067356" sldId="550"/>
            <ac:cxnSpMk id="48" creationId="{3C769E0D-9EEE-472A-8D85-4D85EB325BDC}"/>
          </ac:cxnSpMkLst>
        </pc:cxnChg>
        <pc:cxnChg chg="del mod">
          <ac:chgData name="Radloff, Rex" userId="ecf50740-f69d-4b4c-9b94-98edf5ce36cd" providerId="ADAL" clId="{1B4A0B30-55FC-4B11-8B0C-431E707E4799}" dt="2022-03-15T15:36:43.238" v="3646" actId="478"/>
          <ac:cxnSpMkLst>
            <pc:docMk/>
            <pc:sldMk cId="1391067356" sldId="550"/>
            <ac:cxnSpMk id="52" creationId="{D15825E9-CF5B-4B78-84AB-46F0E3D51512}"/>
          </ac:cxnSpMkLst>
        </pc:cxnChg>
        <pc:cxnChg chg="add mod">
          <ac:chgData name="Radloff, Rex" userId="ecf50740-f69d-4b4c-9b94-98edf5ce36cd" providerId="ADAL" clId="{1B4A0B30-55FC-4B11-8B0C-431E707E4799}" dt="2022-03-15T16:19:15.307" v="3963" actId="14100"/>
          <ac:cxnSpMkLst>
            <pc:docMk/>
            <pc:sldMk cId="1391067356" sldId="550"/>
            <ac:cxnSpMk id="55" creationId="{31F9C15D-1218-4CEF-9545-815234D7FB34}"/>
          </ac:cxnSpMkLst>
        </pc:cxnChg>
        <pc:cxnChg chg="add del mod">
          <ac:chgData name="Radloff, Rex" userId="ecf50740-f69d-4b4c-9b94-98edf5ce36cd" providerId="ADAL" clId="{1B4A0B30-55FC-4B11-8B0C-431E707E4799}" dt="2022-03-15T15:36:48.044" v="3649" actId="478"/>
          <ac:cxnSpMkLst>
            <pc:docMk/>
            <pc:sldMk cId="1391067356" sldId="550"/>
            <ac:cxnSpMk id="56" creationId="{89DFB793-59FC-4611-B6D4-0FB8797DE695}"/>
          </ac:cxnSpMkLst>
        </pc:cxnChg>
        <pc:cxnChg chg="add del mod">
          <ac:chgData name="Radloff, Rex" userId="ecf50740-f69d-4b4c-9b94-98edf5ce36cd" providerId="ADAL" clId="{1B4A0B30-55FC-4B11-8B0C-431E707E4799}" dt="2022-03-15T15:17:08.432" v="3539" actId="478"/>
          <ac:cxnSpMkLst>
            <pc:docMk/>
            <pc:sldMk cId="1391067356" sldId="550"/>
            <ac:cxnSpMk id="57" creationId="{CC94E54B-6FB0-430D-90BA-8825B92EE1BB}"/>
          </ac:cxnSpMkLst>
        </pc:cxnChg>
        <pc:cxnChg chg="add del mod">
          <ac:chgData name="Radloff, Rex" userId="ecf50740-f69d-4b4c-9b94-98edf5ce36cd" providerId="ADAL" clId="{1B4A0B30-55FC-4B11-8B0C-431E707E4799}" dt="2022-03-15T15:17:11.931" v="3541" actId="478"/>
          <ac:cxnSpMkLst>
            <pc:docMk/>
            <pc:sldMk cId="1391067356" sldId="550"/>
            <ac:cxnSpMk id="58" creationId="{241C0E14-9CBC-4521-88B2-0A712CB8977E}"/>
          </ac:cxnSpMkLst>
        </pc:cxnChg>
        <pc:cxnChg chg="add mod">
          <ac:chgData name="Radloff, Rex" userId="ecf50740-f69d-4b4c-9b94-98edf5ce36cd" providerId="ADAL" clId="{1B4A0B30-55FC-4B11-8B0C-431E707E4799}" dt="2022-03-15T15:41:08.944" v="3745" actId="14100"/>
          <ac:cxnSpMkLst>
            <pc:docMk/>
            <pc:sldMk cId="1391067356" sldId="550"/>
            <ac:cxnSpMk id="59" creationId="{C83C865F-DB71-4BAD-8AD2-E724060DCAD0}"/>
          </ac:cxnSpMkLst>
        </pc:cxnChg>
        <pc:cxnChg chg="add del mod">
          <ac:chgData name="Radloff, Rex" userId="ecf50740-f69d-4b4c-9b94-98edf5ce36cd" providerId="ADAL" clId="{1B4A0B30-55FC-4B11-8B0C-431E707E4799}" dt="2022-03-15T15:31:01.725" v="3589" actId="478"/>
          <ac:cxnSpMkLst>
            <pc:docMk/>
            <pc:sldMk cId="1391067356" sldId="550"/>
            <ac:cxnSpMk id="60" creationId="{57720A92-0D58-4EF1-8D90-983B65CD5E59}"/>
          </ac:cxnSpMkLst>
        </pc:cxnChg>
        <pc:cxnChg chg="add mod">
          <ac:chgData name="Radloff, Rex" userId="ecf50740-f69d-4b4c-9b94-98edf5ce36cd" providerId="ADAL" clId="{1B4A0B30-55FC-4B11-8B0C-431E707E4799}" dt="2022-03-15T15:43:46.456" v="3784" actId="1076"/>
          <ac:cxnSpMkLst>
            <pc:docMk/>
            <pc:sldMk cId="1391067356" sldId="550"/>
            <ac:cxnSpMk id="61" creationId="{2FC6A7AB-9A13-43C3-A547-AEB9184761C4}"/>
          </ac:cxnSpMkLst>
        </pc:cxnChg>
        <pc:cxnChg chg="add del mod">
          <ac:chgData name="Radloff, Rex" userId="ecf50740-f69d-4b4c-9b94-98edf5ce36cd" providerId="ADAL" clId="{1B4A0B30-55FC-4B11-8B0C-431E707E4799}" dt="2022-03-15T15:43:22.392" v="3779" actId="478"/>
          <ac:cxnSpMkLst>
            <pc:docMk/>
            <pc:sldMk cId="1391067356" sldId="550"/>
            <ac:cxnSpMk id="70" creationId="{01F7541A-87C3-4FE7-A8A2-9C9549D7AC57}"/>
          </ac:cxnSpMkLst>
        </pc:cxnChg>
        <pc:cxnChg chg="add mod">
          <ac:chgData name="Radloff, Rex" userId="ecf50740-f69d-4b4c-9b94-98edf5ce36cd" providerId="ADAL" clId="{1B4A0B30-55FC-4B11-8B0C-431E707E4799}" dt="2022-03-15T15:41:30.157" v="3752" actId="1076"/>
          <ac:cxnSpMkLst>
            <pc:docMk/>
            <pc:sldMk cId="1391067356" sldId="550"/>
            <ac:cxnSpMk id="73" creationId="{66030DAE-BF84-4A15-BC7F-0EEEB902DAA4}"/>
          </ac:cxnSpMkLst>
        </pc:cxnChg>
        <pc:cxnChg chg="add mod">
          <ac:chgData name="Radloff, Rex" userId="ecf50740-f69d-4b4c-9b94-98edf5ce36cd" providerId="ADAL" clId="{1B4A0B30-55FC-4B11-8B0C-431E707E4799}" dt="2022-03-15T15:41:24.162" v="3750" actId="1076"/>
          <ac:cxnSpMkLst>
            <pc:docMk/>
            <pc:sldMk cId="1391067356" sldId="550"/>
            <ac:cxnSpMk id="83" creationId="{46A5BEF3-870D-420B-B35B-62040D471D42}"/>
          </ac:cxnSpMkLst>
        </pc:cxnChg>
        <pc:cxnChg chg="add mod">
          <ac:chgData name="Radloff, Rex" userId="ecf50740-f69d-4b4c-9b94-98edf5ce36cd" providerId="ADAL" clId="{1B4A0B30-55FC-4B11-8B0C-431E707E4799}" dt="2022-03-15T15:45:15.883" v="3813" actId="14100"/>
          <ac:cxnSpMkLst>
            <pc:docMk/>
            <pc:sldMk cId="1391067356" sldId="550"/>
            <ac:cxnSpMk id="87" creationId="{0FB38BF1-2C9E-4BF0-A4B3-B975FF09BE0A}"/>
          </ac:cxnSpMkLst>
        </pc:cxnChg>
        <pc:cxnChg chg="add mod">
          <ac:chgData name="Radloff, Rex" userId="ecf50740-f69d-4b4c-9b94-98edf5ce36cd" providerId="ADAL" clId="{1B4A0B30-55FC-4B11-8B0C-431E707E4799}" dt="2022-03-15T15:45:44.309" v="3846" actId="1076"/>
          <ac:cxnSpMkLst>
            <pc:docMk/>
            <pc:sldMk cId="1391067356" sldId="550"/>
            <ac:cxnSpMk id="89" creationId="{593B342F-660A-4676-BFF5-A6B571993655}"/>
          </ac:cxnSpMkLst>
        </pc:cxnChg>
      </pc:sldChg>
      <pc:sldChg chg="addSp delSp modSp mod delAnim modAnim">
        <pc:chgData name="Radloff, Rex" userId="ecf50740-f69d-4b4c-9b94-98edf5ce36cd" providerId="ADAL" clId="{1B4A0B30-55FC-4B11-8B0C-431E707E4799}" dt="2022-03-15T17:58:08.314" v="4161"/>
        <pc:sldMkLst>
          <pc:docMk/>
          <pc:sldMk cId="271864526" sldId="552"/>
        </pc:sldMkLst>
        <pc:spChg chg="del mod">
          <ac:chgData name="Radloff, Rex" userId="ecf50740-f69d-4b4c-9b94-98edf5ce36cd" providerId="ADAL" clId="{1B4A0B30-55FC-4B11-8B0C-431E707E4799}" dt="2022-03-15T17:55:59.211" v="4037" actId="21"/>
          <ac:spMkLst>
            <pc:docMk/>
            <pc:sldMk cId="271864526" sldId="552"/>
            <ac:spMk id="12" creationId="{27ACF97C-0725-4305-8A48-1E8968B5DA08}"/>
          </ac:spMkLst>
        </pc:spChg>
        <pc:spChg chg="mod ord">
          <ac:chgData name="Radloff, Rex" userId="ecf50740-f69d-4b4c-9b94-98edf5ce36cd" providerId="ADAL" clId="{1B4A0B30-55FC-4B11-8B0C-431E707E4799}" dt="2022-03-15T17:50:18.213" v="3972" actId="1076"/>
          <ac:spMkLst>
            <pc:docMk/>
            <pc:sldMk cId="271864526" sldId="552"/>
            <ac:spMk id="19" creationId="{69725ED7-84A5-B84C-B044-041EC4AFD858}"/>
          </ac:spMkLst>
        </pc:spChg>
        <pc:spChg chg="mod">
          <ac:chgData name="Radloff, Rex" userId="ecf50740-f69d-4b4c-9b94-98edf5ce36cd" providerId="ADAL" clId="{1B4A0B30-55FC-4B11-8B0C-431E707E4799}" dt="2022-03-15T17:57:35.136" v="4160" actId="1076"/>
          <ac:spMkLst>
            <pc:docMk/>
            <pc:sldMk cId="271864526" sldId="552"/>
            <ac:spMk id="21" creationId="{98F1B9A7-238F-40FD-83E5-D0AB8B38B548}"/>
          </ac:spMkLst>
        </pc:spChg>
        <pc:spChg chg="add mod">
          <ac:chgData name="Radloff, Rex" userId="ecf50740-f69d-4b4c-9b94-98edf5ce36cd" providerId="ADAL" clId="{1B4A0B30-55FC-4B11-8B0C-431E707E4799}" dt="2022-03-15T17:56:09.009" v="4039" actId="1076"/>
          <ac:spMkLst>
            <pc:docMk/>
            <pc:sldMk cId="271864526" sldId="552"/>
            <ac:spMk id="22" creationId="{CBA9D7D9-BD58-4FFE-AD75-87DB7B8BF41D}"/>
          </ac:spMkLst>
        </pc:spChg>
        <pc:spChg chg="mod ord">
          <ac:chgData name="Radloff, Rex" userId="ecf50740-f69d-4b4c-9b94-98edf5ce36cd" providerId="ADAL" clId="{1B4A0B30-55FC-4B11-8B0C-431E707E4799}" dt="2022-03-15T17:50:05.024" v="3968" actId="1076"/>
          <ac:spMkLst>
            <pc:docMk/>
            <pc:sldMk cId="271864526" sldId="552"/>
            <ac:spMk id="63" creationId="{D12EB5C5-2FB3-2348-A49A-3AA2493D5D57}"/>
          </ac:spMkLst>
        </pc:spChg>
        <pc:graphicFrameChg chg="mod">
          <ac:chgData name="Radloff, Rex" userId="ecf50740-f69d-4b4c-9b94-98edf5ce36cd" providerId="ADAL" clId="{1B4A0B30-55FC-4B11-8B0C-431E707E4799}" dt="2022-03-15T17:50:12.062" v="3971" actId="1076"/>
          <ac:graphicFrameMkLst>
            <pc:docMk/>
            <pc:sldMk cId="271864526" sldId="552"/>
            <ac:graphicFrameMk id="17" creationId="{9D2D3ACC-EF67-A54D-8942-C12A0EBE3301}"/>
          </ac:graphicFrameMkLst>
        </pc:graphicFrameChg>
        <pc:picChg chg="add mod">
          <ac:chgData name="Radloff, Rex" userId="ecf50740-f69d-4b4c-9b94-98edf5ce36cd" providerId="ADAL" clId="{1B4A0B30-55FC-4B11-8B0C-431E707E4799}" dt="2022-03-11T22:24:19.597" v="1352" actId="14861"/>
          <ac:picMkLst>
            <pc:docMk/>
            <pc:sldMk cId="271864526" sldId="552"/>
            <ac:picMk id="15" creationId="{030205AB-58DF-4AE0-B31A-1C30A5F3201E}"/>
          </ac:picMkLst>
        </pc:picChg>
        <pc:cxnChg chg="mod">
          <ac:chgData name="Radloff, Rex" userId="ecf50740-f69d-4b4c-9b94-98edf5ce36cd" providerId="ADAL" clId="{1B4A0B30-55FC-4B11-8B0C-431E707E4799}" dt="2022-03-15T17:53:00.513" v="3975" actId="1076"/>
          <ac:cxnSpMkLst>
            <pc:docMk/>
            <pc:sldMk cId="271864526" sldId="552"/>
            <ac:cxnSpMk id="11" creationId="{196CCDC0-E867-4E62-884D-5BD4FF07F5A5}"/>
          </ac:cxnSpMkLst>
        </pc:cxnChg>
        <pc:cxnChg chg="mod">
          <ac:chgData name="Radloff, Rex" userId="ecf50740-f69d-4b4c-9b94-98edf5ce36cd" providerId="ADAL" clId="{1B4A0B30-55FC-4B11-8B0C-431E707E4799}" dt="2022-03-15T17:55:59.211" v="4037" actId="21"/>
          <ac:cxnSpMkLst>
            <pc:docMk/>
            <pc:sldMk cId="271864526" sldId="552"/>
            <ac:cxnSpMk id="13" creationId="{96E7E771-FBBD-4C76-842A-CCACB238870A}"/>
          </ac:cxnSpMkLst>
        </pc:cxnChg>
        <pc:cxnChg chg="mod">
          <ac:chgData name="Radloff, Rex" userId="ecf50740-f69d-4b4c-9b94-98edf5ce36cd" providerId="ADAL" clId="{1B4A0B30-55FC-4B11-8B0C-431E707E4799}" dt="2022-03-15T17:56:31.191" v="4041" actId="14100"/>
          <ac:cxnSpMkLst>
            <pc:docMk/>
            <pc:sldMk cId="271864526" sldId="552"/>
            <ac:cxnSpMk id="16" creationId="{79601C1A-2B0B-4237-8EE8-5A55BD50A38F}"/>
          </ac:cxnSpMkLst>
        </pc:cxnChg>
        <pc:cxnChg chg="add mod">
          <ac:chgData name="Radloff, Rex" userId="ecf50740-f69d-4b4c-9b94-98edf5ce36cd" providerId="ADAL" clId="{1B4A0B30-55FC-4B11-8B0C-431E707E4799}" dt="2022-03-15T17:49:41.238" v="3965" actId="1076"/>
          <ac:cxnSpMkLst>
            <pc:docMk/>
            <pc:sldMk cId="271864526" sldId="552"/>
            <ac:cxnSpMk id="20" creationId="{20577F4F-2D86-4F5A-98B9-2BD9916C60A7}"/>
          </ac:cxnSpMkLst>
        </pc:cxnChg>
      </pc:sldChg>
      <pc:sldChg chg="addSp delSp modSp mod addAnim delAnim modAnim">
        <pc:chgData name="Radloff, Rex" userId="ecf50740-f69d-4b4c-9b94-98edf5ce36cd" providerId="ADAL" clId="{1B4A0B30-55FC-4B11-8B0C-431E707E4799}" dt="2022-03-15T17:59:04.534" v="4163" actId="14100"/>
        <pc:sldMkLst>
          <pc:docMk/>
          <pc:sldMk cId="3992849669" sldId="553"/>
        </pc:sldMkLst>
        <pc:spChg chg="mod">
          <ac:chgData name="Radloff, Rex" userId="ecf50740-f69d-4b4c-9b94-98edf5ce36cd" providerId="ADAL" clId="{1B4A0B30-55FC-4B11-8B0C-431E707E4799}" dt="2022-03-15T14:58:11.504" v="3492" actId="20577"/>
          <ac:spMkLst>
            <pc:docMk/>
            <pc:sldMk cId="3992849669" sldId="553"/>
            <ac:spMk id="2" creationId="{639DE08E-E552-4942-AF1E-281E9D413076}"/>
          </ac:spMkLst>
        </pc:spChg>
        <pc:spChg chg="add mod">
          <ac:chgData name="Radloff, Rex" userId="ecf50740-f69d-4b4c-9b94-98edf5ce36cd" providerId="ADAL" clId="{1B4A0B30-55FC-4B11-8B0C-431E707E4799}" dt="2022-03-14T13:56:45.342" v="3347" actId="1076"/>
          <ac:spMkLst>
            <pc:docMk/>
            <pc:sldMk cId="3992849669" sldId="553"/>
            <ac:spMk id="9" creationId="{0CEB1F5B-ABA6-44BF-84D9-7417C989BD17}"/>
          </ac:spMkLst>
        </pc:spChg>
        <pc:spChg chg="add mod ord">
          <ac:chgData name="Radloff, Rex" userId="ecf50740-f69d-4b4c-9b94-98edf5ce36cd" providerId="ADAL" clId="{1B4A0B30-55FC-4B11-8B0C-431E707E4799}" dt="2022-03-15T15:10:39.938" v="3514" actId="167"/>
          <ac:spMkLst>
            <pc:docMk/>
            <pc:sldMk cId="3992849669" sldId="553"/>
            <ac:spMk id="13" creationId="{3647E58E-A879-4FAD-8F31-2353D585E511}"/>
          </ac:spMkLst>
        </pc:spChg>
        <pc:spChg chg="add mod">
          <ac:chgData name="Radloff, Rex" userId="ecf50740-f69d-4b4c-9b94-98edf5ce36cd" providerId="ADAL" clId="{1B4A0B30-55FC-4B11-8B0C-431E707E4799}" dt="2022-03-15T17:59:04.534" v="4163" actId="14100"/>
          <ac:spMkLst>
            <pc:docMk/>
            <pc:sldMk cId="3992849669" sldId="553"/>
            <ac:spMk id="14" creationId="{E374DB71-17EF-4A00-B63B-EA5FB19288A2}"/>
          </ac:spMkLst>
        </pc:spChg>
        <pc:spChg chg="add mod">
          <ac:chgData name="Radloff, Rex" userId="ecf50740-f69d-4b4c-9b94-98edf5ce36cd" providerId="ADAL" clId="{1B4A0B30-55FC-4B11-8B0C-431E707E4799}" dt="2022-03-11T22:11:16.335" v="1212" actId="14100"/>
          <ac:spMkLst>
            <pc:docMk/>
            <pc:sldMk cId="3992849669" sldId="553"/>
            <ac:spMk id="15" creationId="{C599E5B9-0A62-4CDC-A93A-50165E5F64B1}"/>
          </ac:spMkLst>
        </pc:spChg>
        <pc:spChg chg="add del mod">
          <ac:chgData name="Radloff, Rex" userId="ecf50740-f69d-4b4c-9b94-98edf5ce36cd" providerId="ADAL" clId="{1B4A0B30-55FC-4B11-8B0C-431E707E4799}" dt="2022-03-11T21:58:03.194" v="742" actId="478"/>
          <ac:spMkLst>
            <pc:docMk/>
            <pc:sldMk cId="3992849669" sldId="553"/>
            <ac:spMk id="16" creationId="{237B71A5-6050-4E4B-9088-A1B8EA37BAE8}"/>
          </ac:spMkLst>
        </pc:spChg>
        <pc:spChg chg="add mod">
          <ac:chgData name="Radloff, Rex" userId="ecf50740-f69d-4b4c-9b94-98edf5ce36cd" providerId="ADAL" clId="{1B4A0B30-55FC-4B11-8B0C-431E707E4799}" dt="2022-03-15T15:11:29.261" v="3521" actId="14100"/>
          <ac:spMkLst>
            <pc:docMk/>
            <pc:sldMk cId="3992849669" sldId="553"/>
            <ac:spMk id="17" creationId="{4D96077A-CE98-400E-88A4-7792D8A71712}"/>
          </ac:spMkLst>
        </pc:spChg>
        <pc:spChg chg="add mod">
          <ac:chgData name="Radloff, Rex" userId="ecf50740-f69d-4b4c-9b94-98edf5ce36cd" providerId="ADAL" clId="{1B4A0B30-55FC-4B11-8B0C-431E707E4799}" dt="2022-03-15T15:11:20.213" v="3518" actId="14100"/>
          <ac:spMkLst>
            <pc:docMk/>
            <pc:sldMk cId="3992849669" sldId="553"/>
            <ac:spMk id="18" creationId="{E77167FE-1DAD-44FB-8964-102669A60377}"/>
          </ac:spMkLst>
        </pc:spChg>
        <pc:spChg chg="add del mod">
          <ac:chgData name="Radloff, Rex" userId="ecf50740-f69d-4b4c-9b94-98edf5ce36cd" providerId="ADAL" clId="{1B4A0B30-55FC-4B11-8B0C-431E707E4799}" dt="2022-03-11T21:59:58.166" v="764" actId="478"/>
          <ac:spMkLst>
            <pc:docMk/>
            <pc:sldMk cId="3992849669" sldId="553"/>
            <ac:spMk id="19" creationId="{7519525C-E723-483A-A8AF-29B56DBAC122}"/>
          </ac:spMkLst>
        </pc:spChg>
        <pc:spChg chg="add mod">
          <ac:chgData name="Radloff, Rex" userId="ecf50740-f69d-4b4c-9b94-98edf5ce36cd" providerId="ADAL" clId="{1B4A0B30-55FC-4B11-8B0C-431E707E4799}" dt="2022-03-14T13:56:42.687" v="3346" actId="1076"/>
          <ac:spMkLst>
            <pc:docMk/>
            <pc:sldMk cId="3992849669" sldId="553"/>
            <ac:spMk id="20" creationId="{2A886897-8DAF-4940-A9C0-A62728F12F9A}"/>
          </ac:spMkLst>
        </pc:spChg>
        <pc:spChg chg="add del mod">
          <ac:chgData name="Radloff, Rex" userId="ecf50740-f69d-4b4c-9b94-98edf5ce36cd" providerId="ADAL" clId="{1B4A0B30-55FC-4B11-8B0C-431E707E4799}" dt="2022-03-11T22:07:30.819" v="1103" actId="478"/>
          <ac:spMkLst>
            <pc:docMk/>
            <pc:sldMk cId="3992849669" sldId="553"/>
            <ac:spMk id="21" creationId="{7CCC8052-ABD9-4163-8046-8E866BE43259}"/>
          </ac:spMkLst>
        </pc:spChg>
        <pc:spChg chg="add mod">
          <ac:chgData name="Radloff, Rex" userId="ecf50740-f69d-4b4c-9b94-98edf5ce36cd" providerId="ADAL" clId="{1B4A0B30-55FC-4B11-8B0C-431E707E4799}" dt="2022-03-14T13:56:47.762" v="3348" actId="1076"/>
          <ac:spMkLst>
            <pc:docMk/>
            <pc:sldMk cId="3992849669" sldId="553"/>
            <ac:spMk id="22" creationId="{38DF287F-BE51-4180-9D9E-9B827D095A04}"/>
          </ac:spMkLst>
        </pc:spChg>
        <pc:graphicFrameChg chg="add del mod modGraphic">
          <ac:chgData name="Radloff, Rex" userId="ecf50740-f69d-4b4c-9b94-98edf5ce36cd" providerId="ADAL" clId="{1B4A0B30-55FC-4B11-8B0C-431E707E4799}" dt="2022-03-11T21:34:33.693" v="415" actId="478"/>
          <ac:graphicFrameMkLst>
            <pc:docMk/>
            <pc:sldMk cId="3992849669" sldId="553"/>
            <ac:graphicFrameMk id="3" creationId="{641B5358-6129-4B5D-AF63-C9AA5CCB1AAF}"/>
          </ac:graphicFrameMkLst>
        </pc:graphicFrameChg>
        <pc:graphicFrameChg chg="del mod modGraphic">
          <ac:chgData name="Radloff, Rex" userId="ecf50740-f69d-4b4c-9b94-98edf5ce36cd" providerId="ADAL" clId="{1B4A0B30-55FC-4B11-8B0C-431E707E4799}" dt="2022-03-11T21:31:51.552" v="403" actId="478"/>
          <ac:graphicFrameMkLst>
            <pc:docMk/>
            <pc:sldMk cId="3992849669" sldId="553"/>
            <ac:graphicFrameMk id="6" creationId="{0B4F98E3-C34A-4527-88DF-B8D05810D6A5}"/>
          </ac:graphicFrameMkLst>
        </pc:graphicFrameChg>
        <pc:graphicFrameChg chg="add del mod modGraphic">
          <ac:chgData name="Radloff, Rex" userId="ecf50740-f69d-4b4c-9b94-98edf5ce36cd" providerId="ADAL" clId="{1B4A0B30-55FC-4B11-8B0C-431E707E4799}" dt="2022-03-11T21:38:15.065" v="439"/>
          <ac:graphicFrameMkLst>
            <pc:docMk/>
            <pc:sldMk cId="3992849669" sldId="553"/>
            <ac:graphicFrameMk id="7" creationId="{331D96E3-B038-4079-B788-2035BB6EEB1F}"/>
          </ac:graphicFrameMkLst>
        </pc:graphicFrameChg>
        <pc:graphicFrameChg chg="add del mod">
          <ac:chgData name="Radloff, Rex" userId="ecf50740-f69d-4b4c-9b94-98edf5ce36cd" providerId="ADAL" clId="{1B4A0B30-55FC-4B11-8B0C-431E707E4799}" dt="2022-03-11T21:53:08.573" v="675"/>
          <ac:graphicFrameMkLst>
            <pc:docMk/>
            <pc:sldMk cId="3992849669" sldId="553"/>
            <ac:graphicFrameMk id="10" creationId="{30A15C6E-9A2D-4800-8B3B-05BED02A0A20}"/>
          </ac:graphicFrameMkLst>
        </pc:graphicFrameChg>
        <pc:picChg chg="add mod ord">
          <ac:chgData name="Radloff, Rex" userId="ecf50740-f69d-4b4c-9b94-98edf5ce36cd" providerId="ADAL" clId="{1B4A0B30-55FC-4B11-8B0C-431E707E4799}" dt="2022-03-15T15:13:12.328" v="3527" actId="1076"/>
          <ac:picMkLst>
            <pc:docMk/>
            <pc:sldMk cId="3992849669" sldId="553"/>
            <ac:picMk id="3" creationId="{68F72614-DC64-4085-8F58-1DDD4C18E8C7}"/>
          </ac:picMkLst>
        </pc:picChg>
        <pc:picChg chg="add del mod">
          <ac:chgData name="Radloff, Rex" userId="ecf50740-f69d-4b4c-9b94-98edf5ce36cd" providerId="ADAL" clId="{1B4A0B30-55FC-4B11-8B0C-431E707E4799}" dt="2022-03-11T21:37:46.894" v="423"/>
          <ac:picMkLst>
            <pc:docMk/>
            <pc:sldMk cId="3992849669" sldId="553"/>
            <ac:picMk id="4" creationId="{8771B4DD-50A5-40DF-BB4F-49FE8E57C863}"/>
          </ac:picMkLst>
        </pc:picChg>
        <pc:picChg chg="add del mod">
          <ac:chgData name="Radloff, Rex" userId="ecf50740-f69d-4b4c-9b94-98edf5ce36cd" providerId="ADAL" clId="{1B4A0B30-55FC-4B11-8B0C-431E707E4799}" dt="2022-03-11T21:43:44.415" v="486" actId="478"/>
          <ac:picMkLst>
            <pc:docMk/>
            <pc:sldMk cId="3992849669" sldId="553"/>
            <ac:picMk id="5" creationId="{5CDA1FCC-1DA6-4F21-B729-0BD55810B6F1}"/>
          </ac:picMkLst>
        </pc:picChg>
        <pc:picChg chg="add del mod ord">
          <ac:chgData name="Radloff, Rex" userId="ecf50740-f69d-4b4c-9b94-98edf5ce36cd" providerId="ADAL" clId="{1B4A0B30-55FC-4B11-8B0C-431E707E4799}" dt="2022-03-11T21:51:50.884" v="669" actId="478"/>
          <ac:picMkLst>
            <pc:docMk/>
            <pc:sldMk cId="3992849669" sldId="553"/>
            <ac:picMk id="8" creationId="{58B3F41D-CF20-44EA-9EA0-498D6B2D865F}"/>
          </ac:picMkLst>
        </pc:picChg>
        <pc:picChg chg="add del mod">
          <ac:chgData name="Radloff, Rex" userId="ecf50740-f69d-4b4c-9b94-98edf5ce36cd" providerId="ADAL" clId="{1B4A0B30-55FC-4B11-8B0C-431E707E4799}" dt="2022-03-11T21:53:25.861" v="681"/>
          <ac:picMkLst>
            <pc:docMk/>
            <pc:sldMk cId="3992849669" sldId="553"/>
            <ac:picMk id="11" creationId="{EDB9096F-0C14-410E-A5A8-5988B9CA63F0}"/>
          </ac:picMkLst>
        </pc:picChg>
        <pc:picChg chg="add del mod">
          <ac:chgData name="Radloff, Rex" userId="ecf50740-f69d-4b4c-9b94-98edf5ce36cd" providerId="ADAL" clId="{1B4A0B30-55FC-4B11-8B0C-431E707E4799}" dt="2022-03-15T15:10:30.323" v="3511" actId="478"/>
          <ac:picMkLst>
            <pc:docMk/>
            <pc:sldMk cId="3992849669" sldId="553"/>
            <ac:picMk id="12" creationId="{3DE461C6-41F4-4F04-8468-30162C9756BA}"/>
          </ac:picMkLst>
        </pc:picChg>
        <pc:cxnChg chg="add del mod">
          <ac:chgData name="Radloff, Rex" userId="ecf50740-f69d-4b4c-9b94-98edf5ce36cd" providerId="ADAL" clId="{1B4A0B30-55FC-4B11-8B0C-431E707E4799}" dt="2022-03-11T22:36:53.840" v="1580" actId="478"/>
          <ac:cxnSpMkLst>
            <pc:docMk/>
            <pc:sldMk cId="3992849669" sldId="553"/>
            <ac:cxnSpMk id="24" creationId="{E6FCE1E4-9422-4FE7-9DFE-2B32B719A3B0}"/>
          </ac:cxnSpMkLst>
        </pc:cxnChg>
      </pc:sldChg>
      <pc:sldChg chg="addSp delSp modSp mod modAnim">
        <pc:chgData name="Radloff, Rex" userId="ecf50740-f69d-4b4c-9b94-98edf5ce36cd" providerId="ADAL" clId="{1B4A0B30-55FC-4B11-8B0C-431E707E4799}" dt="2022-03-11T22:55:56.756" v="1936"/>
        <pc:sldMkLst>
          <pc:docMk/>
          <pc:sldMk cId="3557243987" sldId="555"/>
        </pc:sldMkLst>
        <pc:spChg chg="add del mod">
          <ac:chgData name="Radloff, Rex" userId="ecf50740-f69d-4b4c-9b94-98edf5ce36cd" providerId="ADAL" clId="{1B4A0B30-55FC-4B11-8B0C-431E707E4799}" dt="2022-03-11T22:27:47.126" v="1421" actId="478"/>
          <ac:spMkLst>
            <pc:docMk/>
            <pc:sldMk cId="3557243987" sldId="555"/>
            <ac:spMk id="3" creationId="{B6EFCC89-0DB3-42BD-B4EB-5A8D3CD3E37A}"/>
          </ac:spMkLst>
        </pc:spChg>
        <pc:spChg chg="add del mod">
          <ac:chgData name="Radloff, Rex" userId="ecf50740-f69d-4b4c-9b94-98edf5ce36cd" providerId="ADAL" clId="{1B4A0B30-55FC-4B11-8B0C-431E707E4799}" dt="2022-03-11T22:29:48.967" v="1518" actId="478"/>
          <ac:spMkLst>
            <pc:docMk/>
            <pc:sldMk cId="3557243987" sldId="555"/>
            <ac:spMk id="5" creationId="{98DBCA46-97B4-445E-AE88-E403D0151C9C}"/>
          </ac:spMkLst>
        </pc:spChg>
        <pc:spChg chg="mod">
          <ac:chgData name="Radloff, Rex" userId="ecf50740-f69d-4b4c-9b94-98edf5ce36cd" providerId="ADAL" clId="{1B4A0B30-55FC-4B11-8B0C-431E707E4799}" dt="2022-03-11T22:28:31.456" v="1424" actId="1582"/>
          <ac:spMkLst>
            <pc:docMk/>
            <pc:sldMk cId="3557243987" sldId="555"/>
            <ac:spMk id="13" creationId="{546B7B1D-7C26-4E78-9911-FE87B9429A54}"/>
          </ac:spMkLst>
        </pc:spChg>
        <pc:spChg chg="mod">
          <ac:chgData name="Radloff, Rex" userId="ecf50740-f69d-4b4c-9b94-98edf5ce36cd" providerId="ADAL" clId="{1B4A0B30-55FC-4B11-8B0C-431E707E4799}" dt="2022-03-11T22:28:59.387" v="1426" actId="1582"/>
          <ac:spMkLst>
            <pc:docMk/>
            <pc:sldMk cId="3557243987" sldId="555"/>
            <ac:spMk id="14" creationId="{F4089921-5350-49F4-9404-3BAF78066CF2}"/>
          </ac:spMkLst>
        </pc:spChg>
        <pc:spChg chg="add mod">
          <ac:chgData name="Radloff, Rex" userId="ecf50740-f69d-4b4c-9b94-98edf5ce36cd" providerId="ADAL" clId="{1B4A0B30-55FC-4B11-8B0C-431E707E4799}" dt="2022-03-11T22:55:27.454" v="1935" actId="20577"/>
          <ac:spMkLst>
            <pc:docMk/>
            <pc:sldMk cId="3557243987" sldId="555"/>
            <ac:spMk id="15" creationId="{2ECA55B0-1C96-4D77-BB51-7DCC76CF6792}"/>
          </ac:spMkLst>
        </pc:spChg>
        <pc:graphicFrameChg chg="modGraphic">
          <ac:chgData name="Radloff, Rex" userId="ecf50740-f69d-4b4c-9b94-98edf5ce36cd" providerId="ADAL" clId="{1B4A0B30-55FC-4B11-8B0C-431E707E4799}" dt="2022-03-11T22:25:38.727" v="1363" actId="20577"/>
          <ac:graphicFrameMkLst>
            <pc:docMk/>
            <pc:sldMk cId="3557243987" sldId="555"/>
            <ac:graphicFrameMk id="12" creationId="{99A0A25E-B102-4212-87E3-BB989941FD3E}"/>
          </ac:graphicFrameMkLst>
        </pc:graphicFrameChg>
      </pc:sldChg>
      <pc:sldChg chg="addSp delSp modSp mod modAnim">
        <pc:chgData name="Radloff, Rex" userId="ecf50740-f69d-4b4c-9b94-98edf5ce36cd" providerId="ADAL" clId="{1B4A0B30-55FC-4B11-8B0C-431E707E4799}" dt="2022-03-11T22:47:14.547" v="1662"/>
        <pc:sldMkLst>
          <pc:docMk/>
          <pc:sldMk cId="3732965150" sldId="556"/>
        </pc:sldMkLst>
        <pc:spChg chg="mod">
          <ac:chgData name="Radloff, Rex" userId="ecf50740-f69d-4b4c-9b94-98edf5ce36cd" providerId="ADAL" clId="{1B4A0B30-55FC-4B11-8B0C-431E707E4799}" dt="2022-03-11T22:47:09.222" v="1661" actId="20577"/>
          <ac:spMkLst>
            <pc:docMk/>
            <pc:sldMk cId="3732965150" sldId="556"/>
            <ac:spMk id="4" creationId="{58617D74-09FE-4BE1-9700-039D949CA155}"/>
          </ac:spMkLst>
        </pc:spChg>
        <pc:graphicFrameChg chg="add del mod">
          <ac:chgData name="Radloff, Rex" userId="ecf50740-f69d-4b4c-9b94-98edf5ce36cd" providerId="ADAL" clId="{1B4A0B30-55FC-4B11-8B0C-431E707E4799}" dt="2022-03-11T22:42:00.725" v="1600"/>
          <ac:graphicFrameMkLst>
            <pc:docMk/>
            <pc:sldMk cId="3732965150" sldId="556"/>
            <ac:graphicFrameMk id="5" creationId="{8AF5D248-BA3D-4FEE-9F39-419608FBC87B}"/>
          </ac:graphicFrameMkLst>
        </pc:graphicFrameChg>
        <pc:picChg chg="add del mod">
          <ac:chgData name="Radloff, Rex" userId="ecf50740-f69d-4b4c-9b94-98edf5ce36cd" providerId="ADAL" clId="{1B4A0B30-55FC-4B11-8B0C-431E707E4799}" dt="2022-03-11T22:41:57.460" v="1598" actId="478"/>
          <ac:picMkLst>
            <pc:docMk/>
            <pc:sldMk cId="3732965150" sldId="556"/>
            <ac:picMk id="3" creationId="{9E2226AF-9C03-45D8-955F-C2432FB90D53}"/>
          </ac:picMkLst>
        </pc:picChg>
        <pc:picChg chg="add mod">
          <ac:chgData name="Radloff, Rex" userId="ecf50740-f69d-4b4c-9b94-98edf5ce36cd" providerId="ADAL" clId="{1B4A0B30-55FC-4B11-8B0C-431E707E4799}" dt="2022-03-11T22:46:57.837" v="1634" actId="1076"/>
          <ac:picMkLst>
            <pc:docMk/>
            <pc:sldMk cId="3732965150" sldId="556"/>
            <ac:picMk id="6" creationId="{3154FB17-DFED-411C-ADCB-720ED02D350F}"/>
          </ac:picMkLst>
        </pc:picChg>
      </pc:sldChg>
      <pc:sldChg chg="modSp mod">
        <pc:chgData name="Radloff, Rex" userId="ecf50740-f69d-4b4c-9b94-98edf5ce36cd" providerId="ADAL" clId="{1B4A0B30-55FC-4B11-8B0C-431E707E4799}" dt="2022-03-15T14:46:05.336" v="3384" actId="1076"/>
        <pc:sldMkLst>
          <pc:docMk/>
          <pc:sldMk cId="1907937981" sldId="557"/>
        </pc:sldMkLst>
        <pc:spChg chg="mod">
          <ac:chgData name="Radloff, Rex" userId="ecf50740-f69d-4b4c-9b94-98edf5ce36cd" providerId="ADAL" clId="{1B4A0B30-55FC-4B11-8B0C-431E707E4799}" dt="2022-03-15T14:46:05.336" v="3384" actId="1076"/>
          <ac:spMkLst>
            <pc:docMk/>
            <pc:sldMk cId="1907937981" sldId="557"/>
            <ac:spMk id="9" creationId="{B81AA1F2-193B-4173-9CCC-784A6206B10A}"/>
          </ac:spMkLst>
        </pc:spChg>
      </pc:sldChg>
      <pc:sldChg chg="addSp delSp modSp add del mod setBg delDesignElem">
        <pc:chgData name="Radloff, Rex" userId="ecf50740-f69d-4b4c-9b94-98edf5ce36cd" providerId="ADAL" clId="{1B4A0B30-55FC-4B11-8B0C-431E707E4799}" dt="2022-03-15T12:58:49.108" v="3373" actId="2696"/>
        <pc:sldMkLst>
          <pc:docMk/>
          <pc:sldMk cId="2746369925" sldId="558"/>
        </pc:sldMkLst>
        <pc:spChg chg="add mod">
          <ac:chgData name="Radloff, Rex" userId="ecf50740-f69d-4b4c-9b94-98edf5ce36cd" providerId="ADAL" clId="{1B4A0B30-55FC-4B11-8B0C-431E707E4799}" dt="2022-03-14T13:25:38.586" v="2813" actId="1076"/>
          <ac:spMkLst>
            <pc:docMk/>
            <pc:sldMk cId="2746369925" sldId="558"/>
            <ac:spMk id="11" creationId="{8C72393C-EDDE-4C6A-BCCF-816416AF5CF9}"/>
          </ac:spMkLst>
        </pc:spChg>
        <pc:spChg chg="add mod">
          <ac:chgData name="Radloff, Rex" userId="ecf50740-f69d-4b4c-9b94-98edf5ce36cd" providerId="ADAL" clId="{1B4A0B30-55FC-4B11-8B0C-431E707E4799}" dt="2022-03-14T13:25:43.498" v="2814" actId="1076"/>
          <ac:spMkLst>
            <pc:docMk/>
            <pc:sldMk cId="2746369925" sldId="558"/>
            <ac:spMk id="12" creationId="{DA271AE4-AF11-49AF-BE1F-F93C6D704D3F}"/>
          </ac:spMkLst>
        </pc:spChg>
        <pc:spChg chg="add mod">
          <ac:chgData name="Radloff, Rex" userId="ecf50740-f69d-4b4c-9b94-98edf5ce36cd" providerId="ADAL" clId="{1B4A0B30-55FC-4B11-8B0C-431E707E4799}" dt="2022-03-14T13:25:11.718" v="2761" actId="313"/>
          <ac:spMkLst>
            <pc:docMk/>
            <pc:sldMk cId="2746369925" sldId="558"/>
            <ac:spMk id="13" creationId="{F3813E2F-E101-4C3D-8C74-1B40F5045190}"/>
          </ac:spMkLst>
        </pc:spChg>
        <pc:spChg chg="add">
          <ac:chgData name="Radloff, Rex" userId="ecf50740-f69d-4b4c-9b94-98edf5ce36cd" providerId="ADAL" clId="{1B4A0B30-55FC-4B11-8B0C-431E707E4799}" dt="2022-03-14T13:22:03.761" v="2654" actId="26606"/>
          <ac:spMkLst>
            <pc:docMk/>
            <pc:sldMk cId="2746369925" sldId="558"/>
            <ac:spMk id="15" creationId="{4F7B9026-36AD-42E4-B172-8D68F3A339B4}"/>
          </ac:spMkLst>
        </pc:spChg>
        <pc:spChg chg="del">
          <ac:chgData name="Radloff, Rex" userId="ecf50740-f69d-4b4c-9b94-98edf5ce36cd" providerId="ADAL" clId="{1B4A0B30-55FC-4B11-8B0C-431E707E4799}" dt="2022-03-14T13:20:45.758" v="2622"/>
          <ac:spMkLst>
            <pc:docMk/>
            <pc:sldMk cId="2746369925" sldId="558"/>
            <ac:spMk id="41" creationId="{4F7B9026-36AD-42E4-B172-8D68F3A339B4}"/>
          </ac:spMkLst>
        </pc:spChg>
        <pc:picChg chg="add mod ord">
          <ac:chgData name="Radloff, Rex" userId="ecf50740-f69d-4b4c-9b94-98edf5ce36cd" providerId="ADAL" clId="{1B4A0B30-55FC-4B11-8B0C-431E707E4799}" dt="2022-03-14T13:22:03.761" v="2654" actId="26606"/>
          <ac:picMkLst>
            <pc:docMk/>
            <pc:sldMk cId="2746369925" sldId="558"/>
            <ac:picMk id="3" creationId="{899AB6DE-3508-4475-A1FD-ACA99A3257D2}"/>
          </ac:picMkLst>
        </pc:picChg>
        <pc:picChg chg="del">
          <ac:chgData name="Radloff, Rex" userId="ecf50740-f69d-4b4c-9b94-98edf5ce36cd" providerId="ADAL" clId="{1B4A0B30-55FC-4B11-8B0C-431E707E4799}" dt="2022-03-14T13:20:50.084" v="2625" actId="478"/>
          <ac:picMkLst>
            <pc:docMk/>
            <pc:sldMk cId="2746369925" sldId="558"/>
            <ac:picMk id="5" creationId="{C9AD80D8-6C2A-4C04-94F5-6D539A93F7A8}"/>
          </ac:picMkLst>
        </pc:picChg>
        <pc:picChg chg="add mod">
          <ac:chgData name="Radloff, Rex" userId="ecf50740-f69d-4b4c-9b94-98edf5ce36cd" providerId="ADAL" clId="{1B4A0B30-55FC-4B11-8B0C-431E707E4799}" dt="2022-03-14T13:22:03.761" v="2654" actId="26606"/>
          <ac:picMkLst>
            <pc:docMk/>
            <pc:sldMk cId="2746369925" sldId="558"/>
            <ac:picMk id="6" creationId="{518A4C6A-360E-455C-9351-E9D775F2897B}"/>
          </ac:picMkLst>
        </pc:picChg>
        <pc:picChg chg="del">
          <ac:chgData name="Radloff, Rex" userId="ecf50740-f69d-4b4c-9b94-98edf5ce36cd" providerId="ADAL" clId="{1B4A0B30-55FC-4B11-8B0C-431E707E4799}" dt="2022-03-14T13:20:49.737" v="2624" actId="478"/>
          <ac:picMkLst>
            <pc:docMk/>
            <pc:sldMk cId="2746369925" sldId="558"/>
            <ac:picMk id="7" creationId="{5BCC101C-6B41-4440-9370-EFA9EF0CC812}"/>
          </ac:picMkLst>
        </pc:picChg>
        <pc:picChg chg="mod ord">
          <ac:chgData name="Radloff, Rex" userId="ecf50740-f69d-4b4c-9b94-98edf5ce36cd" providerId="ADAL" clId="{1B4A0B30-55FC-4B11-8B0C-431E707E4799}" dt="2022-03-14T13:22:03.761" v="2654" actId="26606"/>
          <ac:picMkLst>
            <pc:docMk/>
            <pc:sldMk cId="2746369925" sldId="558"/>
            <ac:picMk id="10" creationId="{FFE34FC0-0B82-457D-88C3-8BC88AA29AC9}"/>
          </ac:picMkLst>
        </pc:picChg>
      </pc:sldChg>
      <pc:sldChg chg="add del">
        <pc:chgData name="Radloff, Rex" userId="ecf50740-f69d-4b4c-9b94-98edf5ce36cd" providerId="ADAL" clId="{1B4A0B30-55FC-4B11-8B0C-431E707E4799}" dt="2022-03-11T21:58:13.909" v="743" actId="2696"/>
        <pc:sldMkLst>
          <pc:docMk/>
          <pc:sldMk cId="3023197304" sldId="558"/>
        </pc:sldMkLst>
      </pc:sldChg>
      <pc:sldChg chg="addSp delSp modSp add del mod setBg delDesignElem">
        <pc:chgData name="Radloff, Rex" userId="ecf50740-f69d-4b4c-9b94-98edf5ce36cd" providerId="ADAL" clId="{1B4A0B30-55FC-4B11-8B0C-431E707E4799}" dt="2022-03-14T13:22:35.485" v="2666" actId="2696"/>
        <pc:sldMkLst>
          <pc:docMk/>
          <pc:sldMk cId="71757034" sldId="559"/>
        </pc:sldMkLst>
        <pc:spChg chg="add del mod">
          <ac:chgData name="Radloff, Rex" userId="ecf50740-f69d-4b4c-9b94-98edf5ce36cd" providerId="ADAL" clId="{1B4A0B30-55FC-4B11-8B0C-431E707E4799}" dt="2022-03-14T13:21:07.505" v="2631" actId="478"/>
          <ac:spMkLst>
            <pc:docMk/>
            <pc:sldMk cId="71757034" sldId="559"/>
            <ac:spMk id="3" creationId="{8650F97B-E8C1-4F82-8C7E-26B3042C711A}"/>
          </ac:spMkLst>
        </pc:spChg>
        <pc:spChg chg="add mod">
          <ac:chgData name="Radloff, Rex" userId="ecf50740-f69d-4b4c-9b94-98edf5ce36cd" providerId="ADAL" clId="{1B4A0B30-55FC-4B11-8B0C-431E707E4799}" dt="2022-03-14T13:21:10.440" v="2634" actId="478"/>
          <ac:spMkLst>
            <pc:docMk/>
            <pc:sldMk cId="71757034" sldId="559"/>
            <ac:spMk id="6" creationId="{B5DA9F6E-F4CD-492A-AE76-0C9378E3D953}"/>
          </ac:spMkLst>
        </pc:spChg>
        <pc:spChg chg="del">
          <ac:chgData name="Radloff, Rex" userId="ecf50740-f69d-4b4c-9b94-98edf5ce36cd" providerId="ADAL" clId="{1B4A0B30-55FC-4B11-8B0C-431E707E4799}" dt="2022-03-14T13:21:00.995" v="2627"/>
          <ac:spMkLst>
            <pc:docMk/>
            <pc:sldMk cId="71757034" sldId="559"/>
            <ac:spMk id="41" creationId="{4F7B9026-36AD-42E4-B172-8D68F3A339B4}"/>
          </ac:spMkLst>
        </pc:spChg>
        <pc:picChg chg="add del">
          <ac:chgData name="Radloff, Rex" userId="ecf50740-f69d-4b4c-9b94-98edf5ce36cd" providerId="ADAL" clId="{1B4A0B30-55FC-4B11-8B0C-431E707E4799}" dt="2022-03-14T13:21:10.440" v="2634" actId="478"/>
          <ac:picMkLst>
            <pc:docMk/>
            <pc:sldMk cId="71757034" sldId="559"/>
            <ac:picMk id="5" creationId="{DB413E7A-A40B-4C97-A8AB-F9CB0AD3420D}"/>
          </ac:picMkLst>
        </pc:picChg>
        <pc:picChg chg="del mod">
          <ac:chgData name="Radloff, Rex" userId="ecf50740-f69d-4b4c-9b94-98edf5ce36cd" providerId="ADAL" clId="{1B4A0B30-55FC-4B11-8B0C-431E707E4799}" dt="2022-03-14T13:21:09.779" v="2633" actId="478"/>
          <ac:picMkLst>
            <pc:docMk/>
            <pc:sldMk cId="71757034" sldId="559"/>
            <ac:picMk id="9" creationId="{D661A8A8-4EEC-4D21-9ECA-8EA595D9585F}"/>
          </ac:picMkLst>
        </pc:picChg>
      </pc:sldChg>
    </pc:docChg>
  </pc:docChgLst>
  <pc:docChgLst>
    <pc:chgData name="Radloff, Rex" userId="ecf50740-f69d-4b4c-9b94-98edf5ce36cd" providerId="ADAL" clId="{35DBB38B-2161-4E32-A263-D51522813D02}"/>
    <pc:docChg chg="custSel addSld delSld modSld">
      <pc:chgData name="Radloff, Rex" userId="ecf50740-f69d-4b4c-9b94-98edf5ce36cd" providerId="ADAL" clId="{35DBB38B-2161-4E32-A263-D51522813D02}" dt="2022-03-17T12:12:17.592" v="38" actId="478"/>
      <pc:docMkLst>
        <pc:docMk/>
      </pc:docMkLst>
      <pc:sldChg chg="modSp mod">
        <pc:chgData name="Radloff, Rex" userId="ecf50740-f69d-4b4c-9b94-98edf5ce36cd" providerId="ADAL" clId="{35DBB38B-2161-4E32-A263-D51522813D02}" dt="2022-03-17T12:12:00.735" v="35" actId="20577"/>
        <pc:sldMkLst>
          <pc:docMk/>
          <pc:sldMk cId="0" sldId="256"/>
        </pc:sldMkLst>
        <pc:spChg chg="mod">
          <ac:chgData name="Radloff, Rex" userId="ecf50740-f69d-4b4c-9b94-98edf5ce36cd" providerId="ADAL" clId="{35DBB38B-2161-4E32-A263-D51522813D02}" dt="2022-03-17T12:12:00.735" v="35" actId="20577"/>
          <ac:spMkLst>
            <pc:docMk/>
            <pc:sldMk cId="0" sldId="256"/>
            <ac:spMk id="315" creationId="{00000000-0000-0000-0000-000000000000}"/>
          </ac:spMkLst>
        </pc:spChg>
      </pc:sldChg>
      <pc:sldChg chg="add">
        <pc:chgData name="Radloff, Rex" userId="ecf50740-f69d-4b4c-9b94-98edf5ce36cd" providerId="ADAL" clId="{35DBB38B-2161-4E32-A263-D51522813D02}" dt="2022-03-17T12:11:40.785" v="4"/>
        <pc:sldMkLst>
          <pc:docMk/>
          <pc:sldMk cId="135559590" sldId="295"/>
        </pc:sldMkLst>
      </pc:sldChg>
      <pc:sldChg chg="delSp add setBg delDesignElem">
        <pc:chgData name="Radloff, Rex" userId="ecf50740-f69d-4b4c-9b94-98edf5ce36cd" providerId="ADAL" clId="{35DBB38B-2161-4E32-A263-D51522813D02}" dt="2022-03-17T12:11:40.785" v="4"/>
        <pc:sldMkLst>
          <pc:docMk/>
          <pc:sldMk cId="646567324" sldId="297"/>
        </pc:sldMkLst>
        <pc:spChg chg="del">
          <ac:chgData name="Radloff, Rex" userId="ecf50740-f69d-4b4c-9b94-98edf5ce36cd" providerId="ADAL" clId="{35DBB38B-2161-4E32-A263-D51522813D02}" dt="2022-03-17T12:11:40.785" v="4"/>
          <ac:spMkLst>
            <pc:docMk/>
            <pc:sldMk cId="646567324" sldId="297"/>
            <ac:spMk id="57" creationId="{4F7B9026-36AD-42E4-B172-8D68F3A339B4}"/>
          </ac:spMkLst>
        </pc:spChg>
      </pc:sldChg>
      <pc:sldChg chg="delSp add setBg delDesignElem">
        <pc:chgData name="Radloff, Rex" userId="ecf50740-f69d-4b4c-9b94-98edf5ce36cd" providerId="ADAL" clId="{35DBB38B-2161-4E32-A263-D51522813D02}" dt="2022-03-17T12:11:40.785" v="4"/>
        <pc:sldMkLst>
          <pc:docMk/>
          <pc:sldMk cId="1326456275" sldId="304"/>
        </pc:sldMkLst>
        <pc:spChg chg="del">
          <ac:chgData name="Radloff, Rex" userId="ecf50740-f69d-4b4c-9b94-98edf5ce36cd" providerId="ADAL" clId="{35DBB38B-2161-4E32-A263-D51522813D02}" dt="2022-03-17T12:11:40.785" v="4"/>
          <ac:spMkLst>
            <pc:docMk/>
            <pc:sldMk cId="1326456275" sldId="304"/>
            <ac:spMk id="46" creationId="{4F7B9026-36AD-42E4-B172-8D68F3A339B4}"/>
          </ac:spMkLst>
        </pc:spChg>
      </pc:sldChg>
      <pc:sldChg chg="modSp del modAnim">
        <pc:chgData name="Radloff, Rex" userId="ecf50740-f69d-4b4c-9b94-98edf5ce36cd" providerId="ADAL" clId="{35DBB38B-2161-4E32-A263-D51522813D02}" dt="2022-03-17T12:11:44.529" v="5" actId="2696"/>
        <pc:sldMkLst>
          <pc:docMk/>
          <pc:sldMk cId="1196868824" sldId="348"/>
        </pc:sldMkLst>
        <pc:spChg chg="mod">
          <ac:chgData name="Radloff, Rex" userId="ecf50740-f69d-4b4c-9b94-98edf5ce36cd" providerId="ADAL" clId="{35DBB38B-2161-4E32-A263-D51522813D02}" dt="2022-03-17T12:06:01.572" v="0" actId="20577"/>
          <ac:spMkLst>
            <pc:docMk/>
            <pc:sldMk cId="1196868824" sldId="348"/>
            <ac:spMk id="10" creationId="{E455C586-997D-4BA6-BE4C-FE1F30DF464C}"/>
          </ac:spMkLst>
        </pc:spChg>
      </pc:sldChg>
      <pc:sldChg chg="delSp mod delAnim">
        <pc:chgData name="Radloff, Rex" userId="ecf50740-f69d-4b4c-9b94-98edf5ce36cd" providerId="ADAL" clId="{35DBB38B-2161-4E32-A263-D51522813D02}" dt="2022-03-17T12:12:08.944" v="36" actId="478"/>
        <pc:sldMkLst>
          <pc:docMk/>
          <pc:sldMk cId="271864526" sldId="552"/>
        </pc:sldMkLst>
        <pc:picChg chg="del">
          <ac:chgData name="Radloff, Rex" userId="ecf50740-f69d-4b4c-9b94-98edf5ce36cd" providerId="ADAL" clId="{35DBB38B-2161-4E32-A263-D51522813D02}" dt="2022-03-17T12:12:08.944" v="36" actId="478"/>
          <ac:picMkLst>
            <pc:docMk/>
            <pc:sldMk cId="271864526" sldId="552"/>
            <ac:picMk id="15" creationId="{030205AB-58DF-4AE0-B31A-1C30A5F3201E}"/>
          </ac:picMkLst>
        </pc:picChg>
      </pc:sldChg>
      <pc:sldChg chg="delSp mod delAnim">
        <pc:chgData name="Radloff, Rex" userId="ecf50740-f69d-4b4c-9b94-98edf5ce36cd" providerId="ADAL" clId="{35DBB38B-2161-4E32-A263-D51522813D02}" dt="2022-03-17T12:12:17.592" v="38" actId="478"/>
        <pc:sldMkLst>
          <pc:docMk/>
          <pc:sldMk cId="3557243987" sldId="555"/>
        </pc:sldMkLst>
        <pc:spChg chg="del">
          <ac:chgData name="Radloff, Rex" userId="ecf50740-f69d-4b4c-9b94-98edf5ce36cd" providerId="ADAL" clId="{35DBB38B-2161-4E32-A263-D51522813D02}" dt="2022-03-17T12:12:17.592" v="38" actId="478"/>
          <ac:spMkLst>
            <pc:docMk/>
            <pc:sldMk cId="3557243987" sldId="555"/>
            <ac:spMk id="13" creationId="{546B7B1D-7C26-4E78-9911-FE87B9429A54}"/>
          </ac:spMkLst>
        </pc:spChg>
        <pc:spChg chg="del">
          <ac:chgData name="Radloff, Rex" userId="ecf50740-f69d-4b4c-9b94-98edf5ce36cd" providerId="ADAL" clId="{35DBB38B-2161-4E32-A263-D51522813D02}" dt="2022-03-17T12:12:15.968" v="37" actId="478"/>
          <ac:spMkLst>
            <pc:docMk/>
            <pc:sldMk cId="3557243987" sldId="555"/>
            <ac:spMk id="14" creationId="{F4089921-5350-49F4-9404-3BAF78066CF2}"/>
          </ac:spMkLst>
        </pc:spChg>
      </pc:sldChg>
      <pc:sldChg chg="add">
        <pc:chgData name="Radloff, Rex" userId="ecf50740-f69d-4b4c-9b94-98edf5ce36cd" providerId="ADAL" clId="{35DBB38B-2161-4E32-A263-D51522813D02}" dt="2022-03-17T12:11:40.785" v="4"/>
        <pc:sldMkLst>
          <pc:docMk/>
          <pc:sldMk cId="2370259717" sldId="558"/>
        </pc:sldMkLst>
      </pc:sldChg>
      <pc:sldChg chg="delSp add setBg delDesignElem">
        <pc:chgData name="Radloff, Rex" userId="ecf50740-f69d-4b4c-9b94-98edf5ce36cd" providerId="ADAL" clId="{35DBB38B-2161-4E32-A263-D51522813D02}" dt="2022-03-17T12:11:40.785" v="4"/>
        <pc:sldMkLst>
          <pc:docMk/>
          <pc:sldMk cId="2746369925" sldId="559"/>
        </pc:sldMkLst>
        <pc:spChg chg="del">
          <ac:chgData name="Radloff, Rex" userId="ecf50740-f69d-4b4c-9b94-98edf5ce36cd" providerId="ADAL" clId="{35DBB38B-2161-4E32-A263-D51522813D02}" dt="2022-03-17T12:11:40.785" v="4"/>
          <ac:spMkLst>
            <pc:docMk/>
            <pc:sldMk cId="2746369925" sldId="559"/>
            <ac:spMk id="15" creationId="{4F7B9026-36AD-42E4-B172-8D68F3A339B4}"/>
          </ac:spMkLst>
        </pc:spChg>
      </pc:sldChg>
    </pc:docChg>
  </pc:docChgLst>
  <pc:docChgLst>
    <pc:chgData name="Radloff, Rex" userId="ecf50740-f69d-4b4c-9b94-98edf5ce36cd" providerId="ADAL" clId="{FCD322CB-B8E0-4293-A6E0-D9EA1666BAB5}"/>
    <pc:docChg chg="undo custSel addSld delSld modSld sldOrd">
      <pc:chgData name="Radloff, Rex" userId="ecf50740-f69d-4b4c-9b94-98edf5ce36cd" providerId="ADAL" clId="{FCD322CB-B8E0-4293-A6E0-D9EA1666BAB5}" dt="2022-08-18T20:56:17.843" v="1991"/>
      <pc:docMkLst>
        <pc:docMk/>
      </pc:docMkLst>
      <pc:sldChg chg="addSp delSp modSp mod ord delAnim modAnim">
        <pc:chgData name="Radloff, Rex" userId="ecf50740-f69d-4b4c-9b94-98edf5ce36cd" providerId="ADAL" clId="{FCD322CB-B8E0-4293-A6E0-D9EA1666BAB5}" dt="2022-08-18T18:06:25.251" v="1986" actId="14100"/>
        <pc:sldMkLst>
          <pc:docMk/>
          <pc:sldMk cId="2639053134" sldId="257"/>
        </pc:sldMkLst>
        <pc:spChg chg="add mod">
          <ac:chgData name="Radloff, Rex" userId="ecf50740-f69d-4b4c-9b94-98edf5ce36cd" providerId="ADAL" clId="{FCD322CB-B8E0-4293-A6E0-D9EA1666BAB5}" dt="2022-08-18T17:05:25.131" v="1753" actId="1076"/>
          <ac:spMkLst>
            <pc:docMk/>
            <pc:sldMk cId="2639053134" sldId="257"/>
            <ac:spMk id="15" creationId="{36214671-7D4F-A683-75C2-B74AD3D9FD93}"/>
          </ac:spMkLst>
        </pc:spChg>
        <pc:spChg chg="add mod">
          <ac:chgData name="Radloff, Rex" userId="ecf50740-f69d-4b4c-9b94-98edf5ce36cd" providerId="ADAL" clId="{FCD322CB-B8E0-4293-A6E0-D9EA1666BAB5}" dt="2022-08-18T17:05:21.914" v="1752" actId="1076"/>
          <ac:spMkLst>
            <pc:docMk/>
            <pc:sldMk cId="2639053134" sldId="257"/>
            <ac:spMk id="16" creationId="{87B46FB4-75D5-A168-E398-EA281D2754B6}"/>
          </ac:spMkLst>
        </pc:spChg>
        <pc:spChg chg="add mod">
          <ac:chgData name="Radloff, Rex" userId="ecf50740-f69d-4b4c-9b94-98edf5ce36cd" providerId="ADAL" clId="{FCD322CB-B8E0-4293-A6E0-D9EA1666BAB5}" dt="2022-08-18T18:06:23.064" v="1985" actId="1076"/>
          <ac:spMkLst>
            <pc:docMk/>
            <pc:sldMk cId="2639053134" sldId="257"/>
            <ac:spMk id="17" creationId="{27F1BFFF-31EB-D8F3-4F07-0C5457CBBFF3}"/>
          </ac:spMkLst>
        </pc:spChg>
        <pc:spChg chg="add del mod">
          <ac:chgData name="Radloff, Rex" userId="ecf50740-f69d-4b4c-9b94-98edf5ce36cd" providerId="ADAL" clId="{FCD322CB-B8E0-4293-A6E0-D9EA1666BAB5}" dt="2022-08-18T08:02:20.760" v="711"/>
          <ac:spMkLst>
            <pc:docMk/>
            <pc:sldMk cId="2639053134" sldId="257"/>
            <ac:spMk id="18" creationId="{61C23E6E-D687-85CF-E67B-B214C7790BB0}"/>
          </ac:spMkLst>
        </pc:spChg>
        <pc:spChg chg="add mod">
          <ac:chgData name="Radloff, Rex" userId="ecf50740-f69d-4b4c-9b94-98edf5ce36cd" providerId="ADAL" clId="{FCD322CB-B8E0-4293-A6E0-D9EA1666BAB5}" dt="2022-08-18T17:12:22.549" v="1820" actId="14100"/>
          <ac:spMkLst>
            <pc:docMk/>
            <pc:sldMk cId="2639053134" sldId="257"/>
            <ac:spMk id="20" creationId="{69C1248E-1C9C-76B9-658B-3E812A23E1A4}"/>
          </ac:spMkLst>
        </pc:spChg>
        <pc:spChg chg="del">
          <ac:chgData name="Radloff, Rex" userId="ecf50740-f69d-4b4c-9b94-98edf5ce36cd" providerId="ADAL" clId="{FCD322CB-B8E0-4293-A6E0-D9EA1666BAB5}" dt="2022-08-18T17:09:01.345" v="1761" actId="478"/>
          <ac:spMkLst>
            <pc:docMk/>
            <pc:sldMk cId="2639053134" sldId="257"/>
            <ac:spMk id="21" creationId="{941F22E0-ECA9-4C9A-A82C-9CF7B6A1239B}"/>
          </ac:spMkLst>
        </pc:spChg>
        <pc:spChg chg="add mod">
          <ac:chgData name="Radloff, Rex" userId="ecf50740-f69d-4b4c-9b94-98edf5ce36cd" providerId="ADAL" clId="{FCD322CB-B8E0-4293-A6E0-D9EA1666BAB5}" dt="2022-08-18T17:13:07.139" v="1843" actId="1076"/>
          <ac:spMkLst>
            <pc:docMk/>
            <pc:sldMk cId="2639053134" sldId="257"/>
            <ac:spMk id="26" creationId="{93183DE1-A3A7-9BF5-AC1E-550674DF6386}"/>
          </ac:spMkLst>
        </pc:spChg>
        <pc:spChg chg="add mod">
          <ac:chgData name="Radloff, Rex" userId="ecf50740-f69d-4b4c-9b94-98edf5ce36cd" providerId="ADAL" clId="{FCD322CB-B8E0-4293-A6E0-D9EA1666BAB5}" dt="2022-08-18T08:03:18.735" v="741" actId="1076"/>
          <ac:spMkLst>
            <pc:docMk/>
            <pc:sldMk cId="2639053134" sldId="257"/>
            <ac:spMk id="27" creationId="{D87E806D-1059-9456-77EB-27206C63D731}"/>
          </ac:spMkLst>
        </pc:spChg>
        <pc:spChg chg="add del mod">
          <ac:chgData name="Radloff, Rex" userId="ecf50740-f69d-4b4c-9b94-98edf5ce36cd" providerId="ADAL" clId="{FCD322CB-B8E0-4293-A6E0-D9EA1666BAB5}" dt="2022-08-18T08:05:19.187" v="794"/>
          <ac:spMkLst>
            <pc:docMk/>
            <pc:sldMk cId="2639053134" sldId="257"/>
            <ac:spMk id="30" creationId="{B4CD4B21-3FDC-A80B-6151-C4576F5CD601}"/>
          </ac:spMkLst>
        </pc:spChg>
        <pc:spChg chg="add del mod">
          <ac:chgData name="Radloff, Rex" userId="ecf50740-f69d-4b4c-9b94-98edf5ce36cd" providerId="ADAL" clId="{FCD322CB-B8E0-4293-A6E0-D9EA1666BAB5}" dt="2022-08-18T08:06:20.459" v="855" actId="478"/>
          <ac:spMkLst>
            <pc:docMk/>
            <pc:sldMk cId="2639053134" sldId="257"/>
            <ac:spMk id="34" creationId="{0EC26756-C0D7-B81D-C008-325E5F859E2A}"/>
          </ac:spMkLst>
        </pc:spChg>
        <pc:spChg chg="add del mod">
          <ac:chgData name="Radloff, Rex" userId="ecf50740-f69d-4b4c-9b94-98edf5ce36cd" providerId="ADAL" clId="{FCD322CB-B8E0-4293-A6E0-D9EA1666BAB5}" dt="2022-08-18T08:08:28.512" v="921" actId="478"/>
          <ac:spMkLst>
            <pc:docMk/>
            <pc:sldMk cId="2639053134" sldId="257"/>
            <ac:spMk id="35" creationId="{D3B6FFB7-85B7-3D84-7A88-FCCE281C3E3D}"/>
          </ac:spMkLst>
        </pc:spChg>
        <pc:spChg chg="add del mod">
          <ac:chgData name="Radloff, Rex" userId="ecf50740-f69d-4b4c-9b94-98edf5ce36cd" providerId="ADAL" clId="{FCD322CB-B8E0-4293-A6E0-D9EA1666BAB5}" dt="2022-08-18T08:08:22.892" v="913"/>
          <ac:spMkLst>
            <pc:docMk/>
            <pc:sldMk cId="2639053134" sldId="257"/>
            <ac:spMk id="36" creationId="{519212FE-D1EF-84B7-7A46-49CD18DB73AA}"/>
          </ac:spMkLst>
        </pc:spChg>
        <pc:spChg chg="mod">
          <ac:chgData name="Radloff, Rex" userId="ecf50740-f69d-4b4c-9b94-98edf5ce36cd" providerId="ADAL" clId="{FCD322CB-B8E0-4293-A6E0-D9EA1666BAB5}" dt="2022-08-18T17:15:05.808" v="1905" actId="14100"/>
          <ac:spMkLst>
            <pc:docMk/>
            <pc:sldMk cId="2639053134" sldId="257"/>
            <ac:spMk id="38" creationId="{34B23698-DD72-4BCC-913D-2D4B51B72959}"/>
          </ac:spMkLst>
        </pc:spChg>
        <pc:spChg chg="add del mod">
          <ac:chgData name="Radloff, Rex" userId="ecf50740-f69d-4b4c-9b94-98edf5ce36cd" providerId="ADAL" clId="{FCD322CB-B8E0-4293-A6E0-D9EA1666BAB5}" dt="2022-08-18T08:08:22.141" v="911"/>
          <ac:spMkLst>
            <pc:docMk/>
            <pc:sldMk cId="2639053134" sldId="257"/>
            <ac:spMk id="40" creationId="{755F8B88-8A60-1FFA-52B1-EF04D6939BAB}"/>
          </ac:spMkLst>
        </pc:spChg>
        <pc:spChg chg="add mod">
          <ac:chgData name="Radloff, Rex" userId="ecf50740-f69d-4b4c-9b94-98edf5ce36cd" providerId="ADAL" clId="{FCD322CB-B8E0-4293-A6E0-D9EA1666BAB5}" dt="2022-08-18T08:09:14.872" v="982" actId="1076"/>
          <ac:spMkLst>
            <pc:docMk/>
            <pc:sldMk cId="2639053134" sldId="257"/>
            <ac:spMk id="41" creationId="{30336775-60CE-ED5C-E780-CEC20303D3B1}"/>
          </ac:spMkLst>
        </pc:spChg>
        <pc:spChg chg="mod">
          <ac:chgData name="Radloff, Rex" userId="ecf50740-f69d-4b4c-9b94-98edf5ce36cd" providerId="ADAL" clId="{FCD322CB-B8E0-4293-A6E0-D9EA1666BAB5}" dt="2022-08-18T17:23:31.594" v="1967" actId="1076"/>
          <ac:spMkLst>
            <pc:docMk/>
            <pc:sldMk cId="2639053134" sldId="257"/>
            <ac:spMk id="47" creationId="{C1F87B8B-D3F9-A5ED-6120-6D5886D855EB}"/>
          </ac:spMkLst>
        </pc:spChg>
        <pc:spChg chg="mod">
          <ac:chgData name="Radloff, Rex" userId="ecf50740-f69d-4b4c-9b94-98edf5ce36cd" providerId="ADAL" clId="{FCD322CB-B8E0-4293-A6E0-D9EA1666BAB5}" dt="2022-08-18T17:08:44.820" v="1756" actId="1076"/>
          <ac:spMkLst>
            <pc:docMk/>
            <pc:sldMk cId="2639053134" sldId="257"/>
            <ac:spMk id="49" creationId="{1048ED9B-3055-2BD1-B662-A851C13C8FCB}"/>
          </ac:spMkLst>
        </pc:spChg>
        <pc:spChg chg="add mod">
          <ac:chgData name="Radloff, Rex" userId="ecf50740-f69d-4b4c-9b94-98edf5ce36cd" providerId="ADAL" clId="{FCD322CB-B8E0-4293-A6E0-D9EA1666BAB5}" dt="2022-08-18T17:23:10.380" v="1963" actId="20577"/>
          <ac:spMkLst>
            <pc:docMk/>
            <pc:sldMk cId="2639053134" sldId="257"/>
            <ac:spMk id="55" creationId="{9F0F7CAD-9077-984D-AAC5-07DFB08507F6}"/>
          </ac:spMkLst>
        </pc:spChg>
        <pc:spChg chg="add mod">
          <ac:chgData name="Radloff, Rex" userId="ecf50740-f69d-4b4c-9b94-98edf5ce36cd" providerId="ADAL" clId="{FCD322CB-B8E0-4293-A6E0-D9EA1666BAB5}" dt="2022-08-18T17:24:21.113" v="1984" actId="688"/>
          <ac:spMkLst>
            <pc:docMk/>
            <pc:sldMk cId="2639053134" sldId="257"/>
            <ac:spMk id="58" creationId="{D03AB417-E4B4-8288-F591-97C033E1596A}"/>
          </ac:spMkLst>
        </pc:spChg>
        <pc:spChg chg="add mod">
          <ac:chgData name="Radloff, Rex" userId="ecf50740-f69d-4b4c-9b94-98edf5ce36cd" providerId="ADAL" clId="{FCD322CB-B8E0-4293-A6E0-D9EA1666BAB5}" dt="2022-08-18T17:23:56.373" v="1980" actId="1076"/>
          <ac:spMkLst>
            <pc:docMk/>
            <pc:sldMk cId="2639053134" sldId="257"/>
            <ac:spMk id="59" creationId="{A3F7ED02-A1BB-BD5E-D257-66B2978F11A2}"/>
          </ac:spMkLst>
        </pc:spChg>
        <pc:spChg chg="mod">
          <ac:chgData name="Radloff, Rex" userId="ecf50740-f69d-4b4c-9b94-98edf5ce36cd" providerId="ADAL" clId="{FCD322CB-B8E0-4293-A6E0-D9EA1666BAB5}" dt="2022-08-18T17:15:40.095" v="1938" actId="1076"/>
          <ac:spMkLst>
            <pc:docMk/>
            <pc:sldMk cId="2639053134" sldId="257"/>
            <ac:spMk id="67" creationId="{E16DB767-BF38-5F72-EF26-F5B94D6A6A45}"/>
          </ac:spMkLst>
        </pc:spChg>
        <pc:spChg chg="mod ord">
          <ac:chgData name="Radloff, Rex" userId="ecf50740-f69d-4b4c-9b94-98edf5ce36cd" providerId="ADAL" clId="{FCD322CB-B8E0-4293-A6E0-D9EA1666BAB5}" dt="2022-08-18T17:14:13.315" v="1882" actId="1076"/>
          <ac:spMkLst>
            <pc:docMk/>
            <pc:sldMk cId="2639053134" sldId="257"/>
            <ac:spMk id="68" creationId="{425BE0CF-5974-4C90-ADDB-8416D02443EB}"/>
          </ac:spMkLst>
        </pc:spChg>
        <pc:spChg chg="mod ord">
          <ac:chgData name="Radloff, Rex" userId="ecf50740-f69d-4b4c-9b94-98edf5ce36cd" providerId="ADAL" clId="{FCD322CB-B8E0-4293-A6E0-D9EA1666BAB5}" dt="2022-08-18T17:22:23.379" v="1942" actId="166"/>
          <ac:spMkLst>
            <pc:docMk/>
            <pc:sldMk cId="2639053134" sldId="257"/>
            <ac:spMk id="77" creationId="{B8DA7FE8-2BB2-4C4F-9300-31B91C3810AB}"/>
          </ac:spMkLst>
        </pc:spChg>
        <pc:spChg chg="mod">
          <ac:chgData name="Radloff, Rex" userId="ecf50740-f69d-4b4c-9b94-98edf5ce36cd" providerId="ADAL" clId="{FCD322CB-B8E0-4293-A6E0-D9EA1666BAB5}" dt="2022-08-18T17:12:32.555" v="1824" actId="1076"/>
          <ac:spMkLst>
            <pc:docMk/>
            <pc:sldMk cId="2639053134" sldId="257"/>
            <ac:spMk id="78" creationId="{4B6ED902-6ED4-4EE6-8B93-66CF6F6B43D8}"/>
          </ac:spMkLst>
        </pc:spChg>
        <pc:spChg chg="del">
          <ac:chgData name="Radloff, Rex" userId="ecf50740-f69d-4b4c-9b94-98edf5ce36cd" providerId="ADAL" clId="{FCD322CB-B8E0-4293-A6E0-D9EA1666BAB5}" dt="2022-08-18T17:08:59.881" v="1760" actId="478"/>
          <ac:spMkLst>
            <pc:docMk/>
            <pc:sldMk cId="2639053134" sldId="257"/>
            <ac:spMk id="89" creationId="{D07C3829-4843-4058-9A21-75D6ADC46984}"/>
          </ac:spMkLst>
        </pc:spChg>
        <pc:spChg chg="mod">
          <ac:chgData name="Radloff, Rex" userId="ecf50740-f69d-4b4c-9b94-98edf5ce36cd" providerId="ADAL" clId="{FCD322CB-B8E0-4293-A6E0-D9EA1666BAB5}" dt="2022-08-18T17:14:38.192" v="1889" actId="1076"/>
          <ac:spMkLst>
            <pc:docMk/>
            <pc:sldMk cId="2639053134" sldId="257"/>
            <ac:spMk id="112" creationId="{BE75F2C9-7536-2582-0450-56AF1AF0C098}"/>
          </ac:spMkLst>
        </pc:spChg>
        <pc:spChg chg="mod">
          <ac:chgData name="Radloff, Rex" userId="ecf50740-f69d-4b4c-9b94-98edf5ce36cd" providerId="ADAL" clId="{FCD322CB-B8E0-4293-A6E0-D9EA1666BAB5}" dt="2022-08-18T17:24:06.519" v="1983" actId="1076"/>
          <ac:spMkLst>
            <pc:docMk/>
            <pc:sldMk cId="2639053134" sldId="257"/>
            <ac:spMk id="116" creationId="{9C5E4E51-8F6F-5BC2-28B4-A14CDD3C4334}"/>
          </ac:spMkLst>
        </pc:spChg>
        <pc:spChg chg="mod">
          <ac:chgData name="Radloff, Rex" userId="ecf50740-f69d-4b4c-9b94-98edf5ce36cd" providerId="ADAL" clId="{FCD322CB-B8E0-4293-A6E0-D9EA1666BAB5}" dt="2022-08-18T08:09:46.878" v="996" actId="20577"/>
          <ac:spMkLst>
            <pc:docMk/>
            <pc:sldMk cId="2639053134" sldId="257"/>
            <ac:spMk id="128" creationId="{07456E46-6E19-9EED-86C7-14EA0CAE80CC}"/>
          </ac:spMkLst>
        </pc:spChg>
        <pc:picChg chg="mod">
          <ac:chgData name="Radloff, Rex" userId="ecf50740-f69d-4b4c-9b94-98edf5ce36cd" providerId="ADAL" clId="{FCD322CB-B8E0-4293-A6E0-D9EA1666BAB5}" dt="2022-08-18T17:14:35.120" v="1888" actId="1076"/>
          <ac:picMkLst>
            <pc:docMk/>
            <pc:sldMk cId="2639053134" sldId="257"/>
            <ac:picMk id="8" creationId="{2D165BFF-4C06-42D1-B21A-ADD77A9DB51D}"/>
          </ac:picMkLst>
        </pc:picChg>
        <pc:picChg chg="add del">
          <ac:chgData name="Radloff, Rex" userId="ecf50740-f69d-4b4c-9b94-98edf5ce36cd" providerId="ADAL" clId="{FCD322CB-B8E0-4293-A6E0-D9EA1666BAB5}" dt="2022-08-18T08:01:48.805" v="707" actId="478"/>
          <ac:picMkLst>
            <pc:docMk/>
            <pc:sldMk cId="2639053134" sldId="257"/>
            <ac:picMk id="16" creationId="{D0536B3C-EF27-DCBB-500B-CE63FDC77B3D}"/>
          </ac:picMkLst>
        </pc:picChg>
        <pc:cxnChg chg="add mod">
          <ac:chgData name="Radloff, Rex" userId="ecf50740-f69d-4b4c-9b94-98edf5ce36cd" providerId="ADAL" clId="{FCD322CB-B8E0-4293-A6E0-D9EA1666BAB5}" dt="2022-08-18T18:06:25.251" v="1986" actId="14100"/>
          <ac:cxnSpMkLst>
            <pc:docMk/>
            <pc:sldMk cId="2639053134" sldId="257"/>
            <ac:cxnSpMk id="22" creationId="{FCDFCDDD-667A-AECE-E0C5-2ED235F3FA50}"/>
          </ac:cxnSpMkLst>
        </pc:cxnChg>
        <pc:cxnChg chg="add del mod">
          <ac:chgData name="Radloff, Rex" userId="ecf50740-f69d-4b4c-9b94-98edf5ce36cd" providerId="ADAL" clId="{FCD322CB-B8E0-4293-A6E0-D9EA1666BAB5}" dt="2022-08-18T08:02:53.051" v="733" actId="478"/>
          <ac:cxnSpMkLst>
            <pc:docMk/>
            <pc:sldMk cId="2639053134" sldId="257"/>
            <ac:cxnSpMk id="23" creationId="{784B49D2-9B0C-215F-2B81-51A63E43C75E}"/>
          </ac:cxnSpMkLst>
        </pc:cxnChg>
        <pc:cxnChg chg="add mod">
          <ac:chgData name="Radloff, Rex" userId="ecf50740-f69d-4b4c-9b94-98edf5ce36cd" providerId="ADAL" clId="{FCD322CB-B8E0-4293-A6E0-D9EA1666BAB5}" dt="2022-08-18T17:09:13.161" v="1765" actId="14100"/>
          <ac:cxnSpMkLst>
            <pc:docMk/>
            <pc:sldMk cId="2639053134" sldId="257"/>
            <ac:cxnSpMk id="28" creationId="{646C66B7-80B5-C70F-C447-25AAA2626908}"/>
          </ac:cxnSpMkLst>
        </pc:cxnChg>
        <pc:cxnChg chg="add del mod">
          <ac:chgData name="Radloff, Rex" userId="ecf50740-f69d-4b4c-9b94-98edf5ce36cd" providerId="ADAL" clId="{FCD322CB-B8E0-4293-A6E0-D9EA1666BAB5}" dt="2022-08-18T08:05:20.547" v="797"/>
          <ac:cxnSpMkLst>
            <pc:docMk/>
            <pc:sldMk cId="2639053134" sldId="257"/>
            <ac:cxnSpMk id="28" creationId="{F5FD29D6-3719-9216-E441-6AF8C969BE78}"/>
          </ac:cxnSpMkLst>
        </pc:cxnChg>
        <pc:cxnChg chg="mod ord">
          <ac:chgData name="Radloff, Rex" userId="ecf50740-f69d-4b4c-9b94-98edf5ce36cd" providerId="ADAL" clId="{FCD322CB-B8E0-4293-A6E0-D9EA1666BAB5}" dt="2022-08-18T17:22:50.312" v="1945" actId="166"/>
          <ac:cxnSpMkLst>
            <pc:docMk/>
            <pc:sldMk cId="2639053134" sldId="257"/>
            <ac:cxnSpMk id="33" creationId="{6496E5EE-9BC7-421F-BB85-EAA05AFA2374}"/>
          </ac:cxnSpMkLst>
        </pc:cxnChg>
        <pc:cxnChg chg="mod">
          <ac:chgData name="Radloff, Rex" userId="ecf50740-f69d-4b4c-9b94-98edf5ce36cd" providerId="ADAL" clId="{FCD322CB-B8E0-4293-A6E0-D9EA1666BAB5}" dt="2022-08-18T17:15:05.808" v="1905" actId="14100"/>
          <ac:cxnSpMkLst>
            <pc:docMk/>
            <pc:sldMk cId="2639053134" sldId="257"/>
            <ac:cxnSpMk id="37" creationId="{54D6EEDA-C38C-4FF9-BE2F-82718F4250FD}"/>
          </ac:cxnSpMkLst>
        </pc:cxnChg>
        <pc:cxnChg chg="add mod">
          <ac:chgData name="Radloff, Rex" userId="ecf50740-f69d-4b4c-9b94-98edf5ce36cd" providerId="ADAL" clId="{FCD322CB-B8E0-4293-A6E0-D9EA1666BAB5}" dt="2022-08-18T17:23:01.188" v="1948" actId="14100"/>
          <ac:cxnSpMkLst>
            <pc:docMk/>
            <pc:sldMk cId="2639053134" sldId="257"/>
            <ac:cxnSpMk id="56" creationId="{64F0E971-4FE9-B8F3-E510-88B6CCF6A910}"/>
          </ac:cxnSpMkLst>
        </pc:cxnChg>
        <pc:cxnChg chg="mod ord">
          <ac:chgData name="Radloff, Rex" userId="ecf50740-f69d-4b4c-9b94-98edf5ce36cd" providerId="ADAL" clId="{FCD322CB-B8E0-4293-A6E0-D9EA1666BAB5}" dt="2022-08-18T17:14:23.947" v="1885" actId="14100"/>
          <ac:cxnSpMkLst>
            <pc:docMk/>
            <pc:sldMk cId="2639053134" sldId="257"/>
            <ac:cxnSpMk id="69" creationId="{F7D80C85-AB9D-4A6A-A833-54E2EFA2205A}"/>
          </ac:cxnSpMkLst>
        </pc:cxnChg>
        <pc:cxnChg chg="mod">
          <ac:chgData name="Radloff, Rex" userId="ecf50740-f69d-4b4c-9b94-98edf5ce36cd" providerId="ADAL" clId="{FCD322CB-B8E0-4293-A6E0-D9EA1666BAB5}" dt="2022-08-18T17:22:18.611" v="1940" actId="14100"/>
          <ac:cxnSpMkLst>
            <pc:docMk/>
            <pc:sldMk cId="2639053134" sldId="257"/>
            <ac:cxnSpMk id="79" creationId="{63ABEDD6-1E91-40A1-8716-598ACA311A72}"/>
          </ac:cxnSpMkLst>
        </pc:cxnChg>
        <pc:cxnChg chg="del mod">
          <ac:chgData name="Radloff, Rex" userId="ecf50740-f69d-4b4c-9b94-98edf5ce36cd" providerId="ADAL" clId="{FCD322CB-B8E0-4293-A6E0-D9EA1666BAB5}" dt="2022-08-18T17:09:02.053" v="1762" actId="478"/>
          <ac:cxnSpMkLst>
            <pc:docMk/>
            <pc:sldMk cId="2639053134" sldId="257"/>
            <ac:cxnSpMk id="90" creationId="{860F7611-69E2-40A3-BE48-C3DFE74107AD}"/>
          </ac:cxnSpMkLst>
        </pc:cxnChg>
        <pc:cxnChg chg="mod">
          <ac:chgData name="Radloff, Rex" userId="ecf50740-f69d-4b4c-9b94-98edf5ce36cd" providerId="ADAL" clId="{FCD322CB-B8E0-4293-A6E0-D9EA1666BAB5}" dt="2022-08-18T17:24:04.184" v="1982" actId="1076"/>
          <ac:cxnSpMkLst>
            <pc:docMk/>
            <pc:sldMk cId="2639053134" sldId="257"/>
            <ac:cxnSpMk id="117" creationId="{45B20FBA-16DA-1860-F42D-FB1D925460D6}"/>
          </ac:cxnSpMkLst>
        </pc:cxnChg>
      </pc:sldChg>
      <pc:sldChg chg="modSp mod">
        <pc:chgData name="Radloff, Rex" userId="ecf50740-f69d-4b4c-9b94-98edf5ce36cd" providerId="ADAL" clId="{FCD322CB-B8E0-4293-A6E0-D9EA1666BAB5}" dt="2022-08-18T08:37:01.652" v="1723" actId="6549"/>
        <pc:sldMkLst>
          <pc:docMk/>
          <pc:sldMk cId="0" sldId="262"/>
        </pc:sldMkLst>
        <pc:spChg chg="mod">
          <ac:chgData name="Radloff, Rex" userId="ecf50740-f69d-4b4c-9b94-98edf5ce36cd" providerId="ADAL" clId="{FCD322CB-B8E0-4293-A6E0-D9EA1666BAB5}" dt="2022-08-18T07:30:14.293" v="22" actId="20577"/>
          <ac:spMkLst>
            <pc:docMk/>
            <pc:sldMk cId="0" sldId="262"/>
            <ac:spMk id="2" creationId="{32C17636-16EB-4AC0-8788-105ABDB089E1}"/>
          </ac:spMkLst>
        </pc:spChg>
        <pc:spChg chg="mod">
          <ac:chgData name="Radloff, Rex" userId="ecf50740-f69d-4b4c-9b94-98edf5ce36cd" providerId="ADAL" clId="{FCD322CB-B8E0-4293-A6E0-D9EA1666BAB5}" dt="2022-08-18T08:37:01.652" v="1723" actId="6549"/>
          <ac:spMkLst>
            <pc:docMk/>
            <pc:sldMk cId="0" sldId="262"/>
            <ac:spMk id="3" creationId="{6E750C55-BB05-10B6-7CDD-4A4DC24246CC}"/>
          </ac:spMkLst>
        </pc:spChg>
        <pc:spChg chg="mod">
          <ac:chgData name="Radloff, Rex" userId="ecf50740-f69d-4b4c-9b94-98edf5ce36cd" providerId="ADAL" clId="{FCD322CB-B8E0-4293-A6E0-D9EA1666BAB5}" dt="2022-08-18T07:30:40.525" v="32" actId="20577"/>
          <ac:spMkLst>
            <pc:docMk/>
            <pc:sldMk cId="0" sldId="262"/>
            <ac:spMk id="7" creationId="{39452921-2A05-46CA-8703-B083C4122A3D}"/>
          </ac:spMkLst>
        </pc:spChg>
        <pc:spChg chg="mod">
          <ac:chgData name="Radloff, Rex" userId="ecf50740-f69d-4b4c-9b94-98edf5ce36cd" providerId="ADAL" clId="{FCD322CB-B8E0-4293-A6E0-D9EA1666BAB5}" dt="2022-08-18T07:31:15.559" v="40" actId="20577"/>
          <ac:spMkLst>
            <pc:docMk/>
            <pc:sldMk cId="0" sldId="262"/>
            <ac:spMk id="8" creationId="{078F166E-8B5B-4180-81CF-339F1F03AD85}"/>
          </ac:spMkLst>
        </pc:spChg>
      </pc:sldChg>
      <pc:sldChg chg="del">
        <pc:chgData name="Radloff, Rex" userId="ecf50740-f69d-4b4c-9b94-98edf5ce36cd" providerId="ADAL" clId="{FCD322CB-B8E0-4293-A6E0-D9EA1666BAB5}" dt="2022-08-18T07:49:56.346" v="361" actId="2696"/>
        <pc:sldMkLst>
          <pc:docMk/>
          <pc:sldMk cId="1326456275" sldId="304"/>
        </pc:sldMkLst>
      </pc:sldChg>
      <pc:sldChg chg="addSp delSp modSp mod">
        <pc:chgData name="Radloff, Rex" userId="ecf50740-f69d-4b4c-9b94-98edf5ce36cd" providerId="ADAL" clId="{FCD322CB-B8E0-4293-A6E0-D9EA1666BAB5}" dt="2022-08-18T07:51:07.339" v="367" actId="732"/>
        <pc:sldMkLst>
          <pc:docMk/>
          <pc:sldMk cId="2746369925" sldId="559"/>
        </pc:sldMkLst>
        <pc:picChg chg="add del mod">
          <ac:chgData name="Radloff, Rex" userId="ecf50740-f69d-4b4c-9b94-98edf5ce36cd" providerId="ADAL" clId="{FCD322CB-B8E0-4293-A6E0-D9EA1666BAB5}" dt="2022-08-18T07:48:21.504" v="332" actId="478"/>
          <ac:picMkLst>
            <pc:docMk/>
            <pc:sldMk cId="2746369925" sldId="559"/>
            <ac:picMk id="3" creationId="{19ADFD05-C261-5A76-EB28-58FD7FF99630}"/>
          </ac:picMkLst>
        </pc:picChg>
        <pc:picChg chg="del">
          <ac:chgData name="Radloff, Rex" userId="ecf50740-f69d-4b4c-9b94-98edf5ce36cd" providerId="ADAL" clId="{FCD322CB-B8E0-4293-A6E0-D9EA1666BAB5}" dt="2022-08-18T07:45:32.373" v="316" actId="478"/>
          <ac:picMkLst>
            <pc:docMk/>
            <pc:sldMk cId="2746369925" sldId="559"/>
            <ac:picMk id="5" creationId="{8F656F8A-E27A-DE23-FD8F-05854B7E6872}"/>
          </ac:picMkLst>
        </pc:picChg>
        <pc:picChg chg="add del mod">
          <ac:chgData name="Radloff, Rex" userId="ecf50740-f69d-4b4c-9b94-98edf5ce36cd" providerId="ADAL" clId="{FCD322CB-B8E0-4293-A6E0-D9EA1666BAB5}" dt="2022-08-18T07:48:27.625" v="333" actId="478"/>
          <ac:picMkLst>
            <pc:docMk/>
            <pc:sldMk cId="2746369925" sldId="559"/>
            <ac:picMk id="6" creationId="{A5594DE5-ACA3-0164-C522-75B8D1B05392}"/>
          </ac:picMkLst>
        </pc:picChg>
        <pc:picChg chg="add mod ord modCrop">
          <ac:chgData name="Radloff, Rex" userId="ecf50740-f69d-4b4c-9b94-98edf5ce36cd" providerId="ADAL" clId="{FCD322CB-B8E0-4293-A6E0-D9EA1666BAB5}" dt="2022-08-18T07:51:07.339" v="367" actId="732"/>
          <ac:picMkLst>
            <pc:docMk/>
            <pc:sldMk cId="2746369925" sldId="559"/>
            <ac:picMk id="8" creationId="{25F8DEB8-0BF3-5559-9261-7C1F3A1DB560}"/>
          </ac:picMkLst>
        </pc:picChg>
      </pc:sldChg>
      <pc:sldChg chg="addSp delSp modSp mod">
        <pc:chgData name="Radloff, Rex" userId="ecf50740-f69d-4b4c-9b94-98edf5ce36cd" providerId="ADAL" clId="{FCD322CB-B8E0-4293-A6E0-D9EA1666BAB5}" dt="2022-08-18T08:30:41.945" v="1681" actId="1076"/>
        <pc:sldMkLst>
          <pc:docMk/>
          <pc:sldMk cId="3124647320" sldId="580"/>
        </pc:sldMkLst>
        <pc:picChg chg="del">
          <ac:chgData name="Radloff, Rex" userId="ecf50740-f69d-4b4c-9b94-98edf5ce36cd" providerId="ADAL" clId="{FCD322CB-B8E0-4293-A6E0-D9EA1666BAB5}" dt="2022-08-18T07:24:57.638" v="0" actId="478"/>
          <ac:picMkLst>
            <pc:docMk/>
            <pc:sldMk cId="3124647320" sldId="580"/>
            <ac:picMk id="3" creationId="{77D21198-AB63-D4EC-C761-9135698CF18E}"/>
          </ac:picMkLst>
        </pc:picChg>
        <pc:picChg chg="add del mod">
          <ac:chgData name="Radloff, Rex" userId="ecf50740-f69d-4b4c-9b94-98edf5ce36cd" providerId="ADAL" clId="{FCD322CB-B8E0-4293-A6E0-D9EA1666BAB5}" dt="2022-08-18T08:30:37.139" v="1678" actId="478"/>
          <ac:picMkLst>
            <pc:docMk/>
            <pc:sldMk cId="3124647320" sldId="580"/>
            <ac:picMk id="5" creationId="{8FE90283-5FF2-76D0-A2A1-5A07D50A57E2}"/>
          </ac:picMkLst>
        </pc:picChg>
        <pc:picChg chg="add mod">
          <ac:chgData name="Radloff, Rex" userId="ecf50740-f69d-4b4c-9b94-98edf5ce36cd" providerId="ADAL" clId="{FCD322CB-B8E0-4293-A6E0-D9EA1666BAB5}" dt="2022-08-18T08:30:41.945" v="1681" actId="1076"/>
          <ac:picMkLst>
            <pc:docMk/>
            <pc:sldMk cId="3124647320" sldId="580"/>
            <ac:picMk id="9" creationId="{B68C18A3-FABF-74E1-6F2C-74E59794A1BE}"/>
          </ac:picMkLst>
        </pc:picChg>
      </pc:sldChg>
      <pc:sldChg chg="addSp delSp modSp mod modClrScheme chgLayout">
        <pc:chgData name="Radloff, Rex" userId="ecf50740-f69d-4b4c-9b94-98edf5ce36cd" providerId="ADAL" clId="{FCD322CB-B8E0-4293-A6E0-D9EA1666BAB5}" dt="2022-08-18T07:27:31.626" v="11" actId="26606"/>
        <pc:sldMkLst>
          <pc:docMk/>
          <pc:sldMk cId="3971005596" sldId="583"/>
        </pc:sldMkLst>
        <pc:spChg chg="add mod ord">
          <ac:chgData name="Radloff, Rex" userId="ecf50740-f69d-4b4c-9b94-98edf5ce36cd" providerId="ADAL" clId="{FCD322CB-B8E0-4293-A6E0-D9EA1666BAB5}" dt="2022-08-18T07:27:31.626" v="11" actId="26606"/>
          <ac:spMkLst>
            <pc:docMk/>
            <pc:sldMk cId="3971005596" sldId="583"/>
            <ac:spMk id="347" creationId="{00000000-0000-0000-0000-000000000000}"/>
          </ac:spMkLst>
        </pc:spChg>
        <pc:picChg chg="del">
          <ac:chgData name="Radloff, Rex" userId="ecf50740-f69d-4b4c-9b94-98edf5ce36cd" providerId="ADAL" clId="{FCD322CB-B8E0-4293-A6E0-D9EA1666BAB5}" dt="2022-08-18T07:27:14.011" v="9" actId="478"/>
          <ac:picMkLst>
            <pc:docMk/>
            <pc:sldMk cId="3971005596" sldId="583"/>
            <ac:picMk id="3" creationId="{5336A37B-369F-F94F-55A1-7ECE54FB136B}"/>
          </ac:picMkLst>
        </pc:picChg>
        <pc:picChg chg="add mod">
          <ac:chgData name="Radloff, Rex" userId="ecf50740-f69d-4b4c-9b94-98edf5ce36cd" providerId="ADAL" clId="{FCD322CB-B8E0-4293-A6E0-D9EA1666BAB5}" dt="2022-08-18T07:27:31.626" v="11" actId="26606"/>
          <ac:picMkLst>
            <pc:docMk/>
            <pc:sldMk cId="3971005596" sldId="583"/>
            <ac:picMk id="4" creationId="{E8411BB8-AAD9-5DE0-3D71-01782A607A3D}"/>
          </ac:picMkLst>
        </pc:picChg>
      </pc:sldChg>
      <pc:sldChg chg="addSp modSp del mod">
        <pc:chgData name="Radloff, Rex" userId="ecf50740-f69d-4b4c-9b94-98edf5ce36cd" providerId="ADAL" clId="{FCD322CB-B8E0-4293-A6E0-D9EA1666BAB5}" dt="2022-08-18T08:10:09.700" v="999" actId="47"/>
        <pc:sldMkLst>
          <pc:docMk/>
          <pc:sldMk cId="1412610667" sldId="591"/>
        </pc:sldMkLst>
        <pc:picChg chg="add mod">
          <ac:chgData name="Radloff, Rex" userId="ecf50740-f69d-4b4c-9b94-98edf5ce36cd" providerId="ADAL" clId="{FCD322CB-B8E0-4293-A6E0-D9EA1666BAB5}" dt="2022-08-18T07:45:06.671" v="308" actId="962"/>
          <ac:picMkLst>
            <pc:docMk/>
            <pc:sldMk cId="1412610667" sldId="591"/>
            <ac:picMk id="3" creationId="{5DD87C77-B72A-3988-896A-634E0A545E43}"/>
          </ac:picMkLst>
        </pc:picChg>
      </pc:sldChg>
      <pc:sldChg chg="modAnim">
        <pc:chgData name="Radloff, Rex" userId="ecf50740-f69d-4b4c-9b94-98edf5ce36cd" providerId="ADAL" clId="{FCD322CB-B8E0-4293-A6E0-D9EA1666BAB5}" dt="2022-08-18T08:30:11.867" v="1677"/>
        <pc:sldMkLst>
          <pc:docMk/>
          <pc:sldMk cId="2413256893" sldId="593"/>
        </pc:sldMkLst>
      </pc:sldChg>
      <pc:sldChg chg="addSp delSp modSp mod modClrScheme chgLayout">
        <pc:chgData name="Radloff, Rex" userId="ecf50740-f69d-4b4c-9b94-98edf5ce36cd" providerId="ADAL" clId="{FCD322CB-B8E0-4293-A6E0-D9EA1666BAB5}" dt="2022-08-18T07:27:12.006" v="8" actId="962"/>
        <pc:sldMkLst>
          <pc:docMk/>
          <pc:sldMk cId="964955746" sldId="595"/>
        </pc:sldMkLst>
        <pc:picChg chg="del">
          <ac:chgData name="Radloff, Rex" userId="ecf50740-f69d-4b4c-9b94-98edf5ce36cd" providerId="ADAL" clId="{FCD322CB-B8E0-4293-A6E0-D9EA1666BAB5}" dt="2022-08-18T07:27:06.443" v="4" actId="478"/>
          <ac:picMkLst>
            <pc:docMk/>
            <pc:sldMk cId="964955746" sldId="595"/>
            <ac:picMk id="3" creationId="{6C360F03-7C33-92E7-F72B-188962D5D9E1}"/>
          </ac:picMkLst>
        </pc:picChg>
        <pc:picChg chg="add mod">
          <ac:chgData name="Radloff, Rex" userId="ecf50740-f69d-4b4c-9b94-98edf5ce36cd" providerId="ADAL" clId="{FCD322CB-B8E0-4293-A6E0-D9EA1666BAB5}" dt="2022-08-18T07:27:12.006" v="8" actId="962"/>
          <ac:picMkLst>
            <pc:docMk/>
            <pc:sldMk cId="964955746" sldId="595"/>
            <ac:picMk id="4" creationId="{62045941-6928-5982-A660-5B5A2ED9FF41}"/>
          </ac:picMkLst>
        </pc:picChg>
      </pc:sldChg>
      <pc:sldChg chg="addSp delSp modSp mod setBg">
        <pc:chgData name="Radloff, Rex" userId="ecf50740-f69d-4b4c-9b94-98edf5ce36cd" providerId="ADAL" clId="{FCD322CB-B8E0-4293-A6E0-D9EA1666BAB5}" dt="2022-08-18T07:53:08.858" v="432" actId="6549"/>
        <pc:sldMkLst>
          <pc:docMk/>
          <pc:sldMk cId="1944774711" sldId="606"/>
        </pc:sldMkLst>
        <pc:spChg chg="add mod">
          <ac:chgData name="Radloff, Rex" userId="ecf50740-f69d-4b4c-9b94-98edf5ce36cd" providerId="ADAL" clId="{FCD322CB-B8E0-4293-A6E0-D9EA1666BAB5}" dt="2022-08-18T07:53:03.810" v="431" actId="20577"/>
          <ac:spMkLst>
            <pc:docMk/>
            <pc:sldMk cId="1944774711" sldId="606"/>
            <ac:spMk id="9" creationId="{8A117443-69ED-03A0-F867-21023BFE0310}"/>
          </ac:spMkLst>
        </pc:spChg>
        <pc:spChg chg="add mod">
          <ac:chgData name="Radloff, Rex" userId="ecf50740-f69d-4b4c-9b94-98edf5ce36cd" providerId="ADAL" clId="{FCD322CB-B8E0-4293-A6E0-D9EA1666BAB5}" dt="2022-08-18T07:53:08.858" v="432" actId="6549"/>
          <ac:spMkLst>
            <pc:docMk/>
            <pc:sldMk cId="1944774711" sldId="606"/>
            <ac:spMk id="10" creationId="{0F6BBEC8-71DC-71FB-26BA-7F2728D018E7}"/>
          </ac:spMkLst>
        </pc:spChg>
        <pc:spChg chg="del mod ord">
          <ac:chgData name="Radloff, Rex" userId="ecf50740-f69d-4b4c-9b94-98edf5ce36cd" providerId="ADAL" clId="{FCD322CB-B8E0-4293-A6E0-D9EA1666BAB5}" dt="2022-08-18T07:52:23.374" v="380" actId="478"/>
          <ac:spMkLst>
            <pc:docMk/>
            <pc:sldMk cId="1944774711" sldId="606"/>
            <ac:spMk id="11" creationId="{8C72393C-EDDE-4C6A-BCCF-816416AF5CF9}"/>
          </ac:spMkLst>
        </pc:spChg>
        <pc:spChg chg="add mod">
          <ac:chgData name="Radloff, Rex" userId="ecf50740-f69d-4b4c-9b94-98edf5ce36cd" providerId="ADAL" clId="{FCD322CB-B8E0-4293-A6E0-D9EA1666BAB5}" dt="2022-08-18T07:52:41.692" v="400" actId="20577"/>
          <ac:spMkLst>
            <pc:docMk/>
            <pc:sldMk cId="1944774711" sldId="606"/>
            <ac:spMk id="12" creationId="{485DF047-7AAA-A5DD-B2A9-1D9A58CC24C3}"/>
          </ac:spMkLst>
        </pc:spChg>
        <pc:spChg chg="add del">
          <ac:chgData name="Radloff, Rex" userId="ecf50740-f69d-4b4c-9b94-98edf5ce36cd" providerId="ADAL" clId="{FCD322CB-B8E0-4293-A6E0-D9EA1666BAB5}" dt="2022-08-18T07:52:25.255" v="381" actId="26606"/>
          <ac:spMkLst>
            <pc:docMk/>
            <pc:sldMk cId="1944774711" sldId="606"/>
            <ac:spMk id="16" creationId="{A94D83FB-F0FB-4E33-B1F7-1C142BE38C87}"/>
          </ac:spMkLst>
        </pc:spChg>
        <pc:spChg chg="add del">
          <ac:chgData name="Radloff, Rex" userId="ecf50740-f69d-4b4c-9b94-98edf5ce36cd" providerId="ADAL" clId="{FCD322CB-B8E0-4293-A6E0-D9EA1666BAB5}" dt="2022-08-18T07:52:25.255" v="381" actId="26606"/>
          <ac:spMkLst>
            <pc:docMk/>
            <pc:sldMk cId="1944774711" sldId="606"/>
            <ac:spMk id="18" creationId="{CCE8EBD5-1AF0-42EE-A995-1F8E234E83C9}"/>
          </ac:spMkLst>
        </pc:spChg>
        <pc:spChg chg="add del">
          <ac:chgData name="Radloff, Rex" userId="ecf50740-f69d-4b4c-9b94-98edf5ce36cd" providerId="ADAL" clId="{FCD322CB-B8E0-4293-A6E0-D9EA1666BAB5}" dt="2022-08-18T07:52:25.255" v="381" actId="26606"/>
          <ac:spMkLst>
            <pc:docMk/>
            <pc:sldMk cId="1944774711" sldId="606"/>
            <ac:spMk id="42" creationId="{D8066844-ACD6-49F0-8C33-D5691389B1A4}"/>
          </ac:spMkLst>
        </pc:spChg>
        <pc:spChg chg="add">
          <ac:chgData name="Radloff, Rex" userId="ecf50740-f69d-4b4c-9b94-98edf5ce36cd" providerId="ADAL" clId="{FCD322CB-B8E0-4293-A6E0-D9EA1666BAB5}" dt="2022-08-18T07:52:25.255" v="381" actId="26606"/>
          <ac:spMkLst>
            <pc:docMk/>
            <pc:sldMk cId="1944774711" sldId="606"/>
            <ac:spMk id="47" creationId="{4F7B9026-36AD-42E4-B172-8D68F3A339B4}"/>
          </ac:spMkLst>
        </pc:spChg>
        <pc:grpChg chg="add del">
          <ac:chgData name="Radloff, Rex" userId="ecf50740-f69d-4b4c-9b94-98edf5ce36cd" providerId="ADAL" clId="{FCD322CB-B8E0-4293-A6E0-D9EA1666BAB5}" dt="2022-08-18T07:52:25.255" v="381" actId="26606"/>
          <ac:grpSpMkLst>
            <pc:docMk/>
            <pc:sldMk cId="1944774711" sldId="606"/>
            <ac:grpSpMk id="20" creationId="{73B93534-E139-4FED-959C-E8DE310D8AE1}"/>
          </ac:grpSpMkLst>
        </pc:grpChg>
        <pc:picChg chg="del">
          <ac:chgData name="Radloff, Rex" userId="ecf50740-f69d-4b4c-9b94-98edf5ce36cd" providerId="ADAL" clId="{FCD322CB-B8E0-4293-A6E0-D9EA1666BAB5}" dt="2022-08-18T07:45:33.482" v="317" actId="478"/>
          <ac:picMkLst>
            <pc:docMk/>
            <pc:sldMk cId="1944774711" sldId="606"/>
            <ac:picMk id="3" creationId="{E0796A39-DEE2-39D7-336C-288F441BA897}"/>
          </ac:picMkLst>
        </pc:picChg>
        <pc:picChg chg="add mod">
          <ac:chgData name="Radloff, Rex" userId="ecf50740-f69d-4b4c-9b94-98edf5ce36cd" providerId="ADAL" clId="{FCD322CB-B8E0-4293-A6E0-D9EA1666BAB5}" dt="2022-08-18T07:52:25.255" v="381" actId="26606"/>
          <ac:picMkLst>
            <pc:docMk/>
            <pc:sldMk cId="1944774711" sldId="606"/>
            <ac:picMk id="4" creationId="{43E5741C-D796-E9E2-8DDA-0A28354C29D5}"/>
          </ac:picMkLst>
        </pc:picChg>
        <pc:picChg chg="add mod ord">
          <ac:chgData name="Radloff, Rex" userId="ecf50740-f69d-4b4c-9b94-98edf5ce36cd" providerId="ADAL" clId="{FCD322CB-B8E0-4293-A6E0-D9EA1666BAB5}" dt="2022-08-18T07:52:25.255" v="381" actId="26606"/>
          <ac:picMkLst>
            <pc:docMk/>
            <pc:sldMk cId="1944774711" sldId="606"/>
            <ac:picMk id="6" creationId="{B241DE41-4589-08E5-5949-B380DB9A1C1E}"/>
          </ac:picMkLst>
        </pc:picChg>
        <pc:picChg chg="add mod ord">
          <ac:chgData name="Radloff, Rex" userId="ecf50740-f69d-4b4c-9b94-98edf5ce36cd" providerId="ADAL" clId="{FCD322CB-B8E0-4293-A6E0-D9EA1666BAB5}" dt="2022-08-18T07:52:25.255" v="381" actId="26606"/>
          <ac:picMkLst>
            <pc:docMk/>
            <pc:sldMk cId="1944774711" sldId="606"/>
            <ac:picMk id="8" creationId="{4C36EE9F-3CF8-049B-786B-A9D76BD79FEB}"/>
          </ac:picMkLst>
        </pc:picChg>
      </pc:sldChg>
      <pc:sldChg chg="del">
        <pc:chgData name="Radloff, Rex" userId="ecf50740-f69d-4b4c-9b94-98edf5ce36cd" providerId="ADAL" clId="{FCD322CB-B8E0-4293-A6E0-D9EA1666BAB5}" dt="2022-08-18T07:49:56.346" v="361" actId="2696"/>
        <pc:sldMkLst>
          <pc:docMk/>
          <pc:sldMk cId="172709435" sldId="608"/>
        </pc:sldMkLst>
      </pc:sldChg>
      <pc:sldChg chg="del">
        <pc:chgData name="Radloff, Rex" userId="ecf50740-f69d-4b4c-9b94-98edf5ce36cd" providerId="ADAL" clId="{FCD322CB-B8E0-4293-A6E0-D9EA1666BAB5}" dt="2022-08-18T07:49:56.346" v="361" actId="2696"/>
        <pc:sldMkLst>
          <pc:docMk/>
          <pc:sldMk cId="2067100674" sldId="609"/>
        </pc:sldMkLst>
      </pc:sldChg>
      <pc:sldChg chg="del">
        <pc:chgData name="Radloff, Rex" userId="ecf50740-f69d-4b4c-9b94-98edf5ce36cd" providerId="ADAL" clId="{FCD322CB-B8E0-4293-A6E0-D9EA1666BAB5}" dt="2022-08-18T07:45:44.763" v="318" actId="2696"/>
        <pc:sldMkLst>
          <pc:docMk/>
          <pc:sldMk cId="828391345" sldId="610"/>
        </pc:sldMkLst>
      </pc:sldChg>
      <pc:sldChg chg="del">
        <pc:chgData name="Radloff, Rex" userId="ecf50740-f69d-4b4c-9b94-98edf5ce36cd" providerId="ADAL" clId="{FCD322CB-B8E0-4293-A6E0-D9EA1666BAB5}" dt="2022-08-18T07:45:23.593" v="315" actId="2696"/>
        <pc:sldMkLst>
          <pc:docMk/>
          <pc:sldMk cId="1344638788" sldId="612"/>
        </pc:sldMkLst>
      </pc:sldChg>
      <pc:sldChg chg="addSp delSp modSp add del mod modAnim">
        <pc:chgData name="Radloff, Rex" userId="ecf50740-f69d-4b4c-9b94-98edf5ce36cd" providerId="ADAL" clId="{FCD322CB-B8E0-4293-A6E0-D9EA1666BAB5}" dt="2022-08-18T20:51:02.706" v="1988" actId="1076"/>
        <pc:sldMkLst>
          <pc:docMk/>
          <pc:sldMk cId="0" sldId="614"/>
        </pc:sldMkLst>
        <pc:spChg chg="del">
          <ac:chgData name="Radloff, Rex" userId="ecf50740-f69d-4b4c-9b94-98edf5ce36cd" providerId="ADAL" clId="{FCD322CB-B8E0-4293-A6E0-D9EA1666BAB5}" dt="2022-08-18T08:18:08.456" v="1025" actId="478"/>
          <ac:spMkLst>
            <pc:docMk/>
            <pc:sldMk cId="0" sldId="614"/>
            <ac:spMk id="40" creationId="{00000000-0000-0000-0000-000000000000}"/>
          </ac:spMkLst>
        </pc:spChg>
        <pc:spChg chg="del mod">
          <ac:chgData name="Radloff, Rex" userId="ecf50740-f69d-4b4c-9b94-98edf5ce36cd" providerId="ADAL" clId="{FCD322CB-B8E0-4293-A6E0-D9EA1666BAB5}" dt="2022-08-18T08:18:01.129" v="1021" actId="478"/>
          <ac:spMkLst>
            <pc:docMk/>
            <pc:sldMk cId="0" sldId="614"/>
            <ac:spMk id="41" creationId="{00000000-0000-0000-0000-000000000000}"/>
          </ac:spMkLst>
        </pc:spChg>
        <pc:spChg chg="del mod">
          <ac:chgData name="Radloff, Rex" userId="ecf50740-f69d-4b4c-9b94-98edf5ce36cd" providerId="ADAL" clId="{FCD322CB-B8E0-4293-A6E0-D9EA1666BAB5}" dt="2022-08-18T08:18:06.994" v="1024" actId="478"/>
          <ac:spMkLst>
            <pc:docMk/>
            <pc:sldMk cId="0" sldId="614"/>
            <ac:spMk id="42" creationId="{00000000-0000-0000-0000-000000000000}"/>
          </ac:spMkLst>
        </pc:spChg>
        <pc:spChg chg="del">
          <ac:chgData name="Radloff, Rex" userId="ecf50740-f69d-4b4c-9b94-98edf5ce36cd" providerId="ADAL" clId="{FCD322CB-B8E0-4293-A6E0-D9EA1666BAB5}" dt="2022-08-18T08:18:03.557" v="1022" actId="478"/>
          <ac:spMkLst>
            <pc:docMk/>
            <pc:sldMk cId="0" sldId="614"/>
            <ac:spMk id="43" creationId="{00000000-0000-0000-0000-000000000000}"/>
          </ac:spMkLst>
        </pc:spChg>
        <pc:spChg chg="mod">
          <ac:chgData name="Radloff, Rex" userId="ecf50740-f69d-4b4c-9b94-98edf5ce36cd" providerId="ADAL" clId="{FCD322CB-B8E0-4293-A6E0-D9EA1666BAB5}" dt="2022-08-18T08:18:21.928" v="1060" actId="20577"/>
          <ac:spMkLst>
            <pc:docMk/>
            <pc:sldMk cId="0" sldId="614"/>
            <ac:spMk id="46" creationId="{00000000-0000-0000-0000-000000000000}"/>
          </ac:spMkLst>
        </pc:spChg>
        <pc:spChg chg="add del">
          <ac:chgData name="Radloff, Rex" userId="ecf50740-f69d-4b4c-9b94-98edf5ce36cd" providerId="ADAL" clId="{FCD322CB-B8E0-4293-A6E0-D9EA1666BAB5}" dt="2022-08-18T08:18:12.744" v="1026" actId="478"/>
          <ac:spMkLst>
            <pc:docMk/>
            <pc:sldMk cId="0" sldId="614"/>
            <ac:spMk id="51" creationId="{CF152C49-F8EB-E60A-A6E5-B710CE2E7C63}"/>
          </ac:spMkLst>
        </pc:spChg>
        <pc:spChg chg="add mod">
          <ac:chgData name="Radloff, Rex" userId="ecf50740-f69d-4b4c-9b94-98edf5ce36cd" providerId="ADAL" clId="{FCD322CB-B8E0-4293-A6E0-D9EA1666BAB5}" dt="2022-08-18T08:22:32.659" v="1488" actId="1076"/>
          <ac:spMkLst>
            <pc:docMk/>
            <pc:sldMk cId="0" sldId="614"/>
            <ac:spMk id="52" creationId="{F3BA30E3-EFD0-4816-783D-09E7FD736221}"/>
          </ac:spMkLst>
        </pc:spChg>
        <pc:spChg chg="add mod">
          <ac:chgData name="Radloff, Rex" userId="ecf50740-f69d-4b4c-9b94-98edf5ce36cd" providerId="ADAL" clId="{FCD322CB-B8E0-4293-A6E0-D9EA1666BAB5}" dt="2022-08-18T08:28:34.009" v="1634" actId="14100"/>
          <ac:spMkLst>
            <pc:docMk/>
            <pc:sldMk cId="0" sldId="614"/>
            <ac:spMk id="53" creationId="{64DA2A0F-B8F1-A792-6937-91DAA63EDD16}"/>
          </ac:spMkLst>
        </pc:spChg>
        <pc:spChg chg="del">
          <ac:chgData name="Radloff, Rex" userId="ecf50740-f69d-4b4c-9b94-98edf5ce36cd" providerId="ADAL" clId="{FCD322CB-B8E0-4293-A6E0-D9EA1666BAB5}" dt="2022-08-18T08:17:34.564" v="1013" actId="478"/>
          <ac:spMkLst>
            <pc:docMk/>
            <pc:sldMk cId="0" sldId="614"/>
            <ac:spMk id="54" creationId="{F76BCA07-C660-EE60-DE89-534DA3594E05}"/>
          </ac:spMkLst>
        </pc:spChg>
        <pc:spChg chg="del">
          <ac:chgData name="Radloff, Rex" userId="ecf50740-f69d-4b4c-9b94-98edf5ce36cd" providerId="ADAL" clId="{FCD322CB-B8E0-4293-A6E0-D9EA1666BAB5}" dt="2022-08-18T08:17:35.815" v="1014" actId="478"/>
          <ac:spMkLst>
            <pc:docMk/>
            <pc:sldMk cId="0" sldId="614"/>
            <ac:spMk id="55" creationId="{90D6E3E8-042A-413F-3AA7-960AEE743E38}"/>
          </ac:spMkLst>
        </pc:spChg>
        <pc:spChg chg="add mod">
          <ac:chgData name="Radloff, Rex" userId="ecf50740-f69d-4b4c-9b94-98edf5ce36cd" providerId="ADAL" clId="{FCD322CB-B8E0-4293-A6E0-D9EA1666BAB5}" dt="2022-08-18T08:29:03.808" v="1675" actId="1076"/>
          <ac:spMkLst>
            <pc:docMk/>
            <pc:sldMk cId="0" sldId="614"/>
            <ac:spMk id="58" creationId="{5874C6A6-D5D3-983E-EC86-546DED4A3CC9}"/>
          </ac:spMkLst>
        </pc:spChg>
        <pc:spChg chg="add mod">
          <ac:chgData name="Radloff, Rex" userId="ecf50740-f69d-4b4c-9b94-98edf5ce36cd" providerId="ADAL" clId="{FCD322CB-B8E0-4293-A6E0-D9EA1666BAB5}" dt="2022-08-18T08:17:52.800" v="1019" actId="14100"/>
          <ac:spMkLst>
            <pc:docMk/>
            <pc:sldMk cId="0" sldId="614"/>
            <ac:spMk id="59" creationId="{FC86B5B2-E14B-9375-F8A1-C246EDEB4A06}"/>
          </ac:spMkLst>
        </pc:spChg>
        <pc:spChg chg="add mod">
          <ac:chgData name="Radloff, Rex" userId="ecf50740-f69d-4b4c-9b94-98edf5ce36cd" providerId="ADAL" clId="{FCD322CB-B8E0-4293-A6E0-D9EA1666BAB5}" dt="2022-08-18T20:51:02.706" v="1988" actId="1076"/>
          <ac:spMkLst>
            <pc:docMk/>
            <pc:sldMk cId="0" sldId="614"/>
            <ac:spMk id="60" creationId="{3C1AF554-6184-A8AB-BF0C-8C70A6C21459}"/>
          </ac:spMkLst>
        </pc:spChg>
      </pc:sldChg>
      <pc:sldChg chg="modSp mod ord">
        <pc:chgData name="Radloff, Rex" userId="ecf50740-f69d-4b4c-9b94-98edf5ce36cd" providerId="ADAL" clId="{FCD322CB-B8E0-4293-A6E0-D9EA1666BAB5}" dt="2022-08-18T08:10:02.746" v="998" actId="313"/>
        <pc:sldMkLst>
          <pc:docMk/>
          <pc:sldMk cId="184561542" sldId="616"/>
        </pc:sldMkLst>
        <pc:spChg chg="mod">
          <ac:chgData name="Radloff, Rex" userId="ecf50740-f69d-4b4c-9b94-98edf5ce36cd" providerId="ADAL" clId="{FCD322CB-B8E0-4293-A6E0-D9EA1666BAB5}" dt="2022-08-18T08:10:02.746" v="998" actId="313"/>
          <ac:spMkLst>
            <pc:docMk/>
            <pc:sldMk cId="184561542" sldId="616"/>
            <ac:spMk id="2" creationId="{3D4D749D-48D0-F373-B3C9-4B8F5055F36E}"/>
          </ac:spMkLst>
        </pc:spChg>
      </pc:sldChg>
      <pc:sldChg chg="delSp modSp mod delAnim">
        <pc:chgData name="Radloff, Rex" userId="ecf50740-f69d-4b4c-9b94-98edf5ce36cd" providerId="ADAL" clId="{FCD322CB-B8E0-4293-A6E0-D9EA1666BAB5}" dt="2022-08-18T07:39:14.144" v="305" actId="1076"/>
        <pc:sldMkLst>
          <pc:docMk/>
          <pc:sldMk cId="1707204373" sldId="618"/>
        </pc:sldMkLst>
        <pc:spChg chg="del mod">
          <ac:chgData name="Radloff, Rex" userId="ecf50740-f69d-4b4c-9b94-98edf5ce36cd" providerId="ADAL" clId="{FCD322CB-B8E0-4293-A6E0-D9EA1666BAB5}" dt="2022-08-18T07:36:25.844" v="197" actId="478"/>
          <ac:spMkLst>
            <pc:docMk/>
            <pc:sldMk cId="1707204373" sldId="618"/>
            <ac:spMk id="7" creationId="{5FBAD414-1E63-4875-BD44-02DFE2175F63}"/>
          </ac:spMkLst>
        </pc:spChg>
        <pc:spChg chg="mod">
          <ac:chgData name="Radloff, Rex" userId="ecf50740-f69d-4b4c-9b94-98edf5ce36cd" providerId="ADAL" clId="{FCD322CB-B8E0-4293-A6E0-D9EA1666BAB5}" dt="2022-08-18T07:39:14.144" v="305" actId="1076"/>
          <ac:spMkLst>
            <pc:docMk/>
            <pc:sldMk cId="1707204373" sldId="618"/>
            <ac:spMk id="8" creationId="{835A0220-E296-4F04-AF6E-8032CD422014}"/>
          </ac:spMkLst>
        </pc:spChg>
        <pc:spChg chg="mod">
          <ac:chgData name="Radloff, Rex" userId="ecf50740-f69d-4b4c-9b94-98edf5ce36cd" providerId="ADAL" clId="{FCD322CB-B8E0-4293-A6E0-D9EA1666BAB5}" dt="2022-08-18T07:39:08.450" v="304" actId="20577"/>
          <ac:spMkLst>
            <pc:docMk/>
            <pc:sldMk cId="1707204373" sldId="618"/>
            <ac:spMk id="12" creationId="{16D141DA-514A-9097-459C-3309E4AD22FE}"/>
          </ac:spMkLst>
        </pc:spChg>
        <pc:picChg chg="mod">
          <ac:chgData name="Radloff, Rex" userId="ecf50740-f69d-4b4c-9b94-98edf5ce36cd" providerId="ADAL" clId="{FCD322CB-B8E0-4293-A6E0-D9EA1666BAB5}" dt="2022-08-18T07:36:33.683" v="201" actId="1076"/>
          <ac:picMkLst>
            <pc:docMk/>
            <pc:sldMk cId="1707204373" sldId="618"/>
            <ac:picMk id="6" creationId="{D9E7D69C-EB7F-484A-843C-AB0237603D44}"/>
          </ac:picMkLst>
        </pc:picChg>
      </pc:sldChg>
      <pc:sldChg chg="del ord">
        <pc:chgData name="Radloff, Rex" userId="ecf50740-f69d-4b4c-9b94-98edf5ce36cd" providerId="ADAL" clId="{FCD322CB-B8E0-4293-A6E0-D9EA1666BAB5}" dt="2022-08-18T08:22:55.694" v="1493" actId="2696"/>
        <pc:sldMkLst>
          <pc:docMk/>
          <pc:sldMk cId="3373038068" sldId="619"/>
        </pc:sldMkLst>
      </pc:sldChg>
      <pc:sldChg chg="modSp mod">
        <pc:chgData name="Radloff, Rex" userId="ecf50740-f69d-4b4c-9b94-98edf5ce36cd" providerId="ADAL" clId="{FCD322CB-B8E0-4293-A6E0-D9EA1666BAB5}" dt="2022-08-18T08:33:12.171" v="1700" actId="20577"/>
        <pc:sldMkLst>
          <pc:docMk/>
          <pc:sldMk cId="2448663958" sldId="620"/>
        </pc:sldMkLst>
        <pc:spChg chg="mod">
          <ac:chgData name="Radloff, Rex" userId="ecf50740-f69d-4b4c-9b94-98edf5ce36cd" providerId="ADAL" clId="{FCD322CB-B8E0-4293-A6E0-D9EA1666BAB5}" dt="2022-08-18T08:33:12.171" v="1700" actId="20577"/>
          <ac:spMkLst>
            <pc:docMk/>
            <pc:sldMk cId="2448663958" sldId="620"/>
            <ac:spMk id="2" creationId="{9D13D867-08E5-6729-3823-C0930205B0C8}"/>
          </ac:spMkLst>
        </pc:spChg>
      </pc:sldChg>
      <pc:sldChg chg="addSp delSp modSp add mod ord delAnim modAnim">
        <pc:chgData name="Radloff, Rex" userId="ecf50740-f69d-4b4c-9b94-98edf5ce36cd" providerId="ADAL" clId="{FCD322CB-B8E0-4293-A6E0-D9EA1666BAB5}" dt="2022-08-18T08:23:29.297" v="1527" actId="1076"/>
        <pc:sldMkLst>
          <pc:docMk/>
          <pc:sldMk cId="1949617744" sldId="621"/>
        </pc:sldMkLst>
        <pc:spChg chg="add del mod">
          <ac:chgData name="Radloff, Rex" userId="ecf50740-f69d-4b4c-9b94-98edf5ce36cd" providerId="ADAL" clId="{FCD322CB-B8E0-4293-A6E0-D9EA1666BAB5}" dt="2022-08-18T08:23:11.492" v="1495" actId="478"/>
          <ac:spMkLst>
            <pc:docMk/>
            <pc:sldMk cId="1949617744" sldId="621"/>
            <ac:spMk id="2" creationId="{179EED6E-2EFC-5A5F-5523-8D74286AC425}"/>
          </ac:spMkLst>
        </pc:spChg>
        <pc:spChg chg="add mod">
          <ac:chgData name="Radloff, Rex" userId="ecf50740-f69d-4b4c-9b94-98edf5ce36cd" providerId="ADAL" clId="{FCD322CB-B8E0-4293-A6E0-D9EA1666BAB5}" dt="2022-08-18T08:23:29.297" v="1527" actId="1076"/>
          <ac:spMkLst>
            <pc:docMk/>
            <pc:sldMk cId="1949617744" sldId="621"/>
            <ac:spMk id="4" creationId="{AD978BEB-6507-4F47-6CDF-889AF8737C9A}"/>
          </ac:spMkLst>
        </pc:spChg>
        <pc:spChg chg="add">
          <ac:chgData name="Radloff, Rex" userId="ecf50740-f69d-4b4c-9b94-98edf5ce36cd" providerId="ADAL" clId="{FCD322CB-B8E0-4293-A6E0-D9EA1666BAB5}" dt="2022-08-18T07:45:17.741" v="314" actId="26606"/>
          <ac:spMkLst>
            <pc:docMk/>
            <pc:sldMk cId="1949617744" sldId="621"/>
            <ac:spMk id="8" creationId="{42A4FC2C-047E-45A5-965D-8E1E3BF09BC6}"/>
          </ac:spMkLst>
        </pc:spChg>
        <pc:spChg chg="del">
          <ac:chgData name="Radloff, Rex" userId="ecf50740-f69d-4b4c-9b94-98edf5ce36cd" providerId="ADAL" clId="{FCD322CB-B8E0-4293-A6E0-D9EA1666BAB5}" dt="2022-08-18T07:45:15.391" v="312" actId="478"/>
          <ac:spMkLst>
            <pc:docMk/>
            <pc:sldMk cId="1949617744" sldId="621"/>
            <ac:spMk id="37" creationId="{D02B019B-32F7-4135-9A5E-3500BD026F49}"/>
          </ac:spMkLst>
        </pc:spChg>
        <pc:picChg chg="mod">
          <ac:chgData name="Radloff, Rex" userId="ecf50740-f69d-4b4c-9b94-98edf5ce36cd" providerId="ADAL" clId="{FCD322CB-B8E0-4293-A6E0-D9EA1666BAB5}" dt="2022-08-18T07:45:17.741" v="314" actId="26606"/>
          <ac:picMkLst>
            <pc:docMk/>
            <pc:sldMk cId="1949617744" sldId="621"/>
            <ac:picMk id="3" creationId="{5DD87C77-B72A-3988-896A-634E0A545E43}"/>
          </ac:picMkLst>
        </pc:picChg>
        <pc:picChg chg="del">
          <ac:chgData name="Radloff, Rex" userId="ecf50740-f69d-4b4c-9b94-98edf5ce36cd" providerId="ADAL" clId="{FCD322CB-B8E0-4293-A6E0-D9EA1666BAB5}" dt="2022-08-18T07:45:12.090" v="310" actId="478"/>
          <ac:picMkLst>
            <pc:docMk/>
            <pc:sldMk cId="1949617744" sldId="621"/>
            <ac:picMk id="9" creationId="{D5EEEB67-4014-2766-83C4-19393FF6D601}"/>
          </ac:picMkLst>
        </pc:picChg>
      </pc:sldChg>
      <pc:sldChg chg="add del">
        <pc:chgData name="Radloff, Rex" userId="ecf50740-f69d-4b4c-9b94-98edf5ce36cd" providerId="ADAL" clId="{FCD322CB-B8E0-4293-A6E0-D9EA1666BAB5}" dt="2022-08-18T07:49:56.346" v="361" actId="2696"/>
        <pc:sldMkLst>
          <pc:docMk/>
          <pc:sldMk cId="2216874045" sldId="622"/>
        </pc:sldMkLst>
      </pc:sldChg>
      <pc:sldChg chg="add del">
        <pc:chgData name="Radloff, Rex" userId="ecf50740-f69d-4b4c-9b94-98edf5ce36cd" providerId="ADAL" clId="{FCD322CB-B8E0-4293-A6E0-D9EA1666BAB5}" dt="2022-08-18T07:49:56.346" v="361" actId="2696"/>
        <pc:sldMkLst>
          <pc:docMk/>
          <pc:sldMk cId="107906477" sldId="623"/>
        </pc:sldMkLst>
      </pc:sldChg>
      <pc:sldChg chg="add del">
        <pc:chgData name="Radloff, Rex" userId="ecf50740-f69d-4b4c-9b94-98edf5ce36cd" providerId="ADAL" clId="{FCD322CB-B8E0-4293-A6E0-D9EA1666BAB5}" dt="2022-08-18T07:49:56.346" v="361" actId="2696"/>
        <pc:sldMkLst>
          <pc:docMk/>
          <pc:sldMk cId="3870285435" sldId="624"/>
        </pc:sldMkLst>
      </pc:sldChg>
      <pc:sldChg chg="addSp modSp add mod">
        <pc:chgData name="Radloff, Rex" userId="ecf50740-f69d-4b4c-9b94-98edf5ce36cd" providerId="ADAL" clId="{FCD322CB-B8E0-4293-A6E0-D9EA1666BAB5}" dt="2022-08-18T07:51:53.148" v="379" actId="167"/>
        <pc:sldMkLst>
          <pc:docMk/>
          <pc:sldMk cId="1405746400" sldId="625"/>
        </pc:sldMkLst>
        <pc:picChg chg="add mod ord modCrop">
          <ac:chgData name="Radloff, Rex" userId="ecf50740-f69d-4b4c-9b94-98edf5ce36cd" providerId="ADAL" clId="{FCD322CB-B8E0-4293-A6E0-D9EA1666BAB5}" dt="2022-08-18T07:51:53.148" v="379" actId="167"/>
          <ac:picMkLst>
            <pc:docMk/>
            <pc:sldMk cId="1405746400" sldId="625"/>
            <ac:picMk id="3" creationId="{60AD2F7C-A13D-175A-4E03-24BADE8285CB}"/>
          </ac:picMkLst>
        </pc:picChg>
      </pc:sldChg>
      <pc:sldChg chg="addSp modSp add mod">
        <pc:chgData name="Radloff, Rex" userId="ecf50740-f69d-4b4c-9b94-98edf5ce36cd" providerId="ADAL" clId="{FCD322CB-B8E0-4293-A6E0-D9EA1666BAB5}" dt="2022-08-18T07:51:31.204" v="373" actId="167"/>
        <pc:sldMkLst>
          <pc:docMk/>
          <pc:sldMk cId="2682580412" sldId="626"/>
        </pc:sldMkLst>
        <pc:picChg chg="add mod ord modCrop">
          <ac:chgData name="Radloff, Rex" userId="ecf50740-f69d-4b4c-9b94-98edf5ce36cd" providerId="ADAL" clId="{FCD322CB-B8E0-4293-A6E0-D9EA1666BAB5}" dt="2022-08-18T07:51:31.204" v="373" actId="167"/>
          <ac:picMkLst>
            <pc:docMk/>
            <pc:sldMk cId="2682580412" sldId="626"/>
            <ac:picMk id="3" creationId="{BB46EAC9-60E9-9CFB-07AA-EBC18578AE6C}"/>
          </ac:picMkLst>
        </pc:picChg>
      </pc:sldChg>
      <pc:sldChg chg="addSp delSp modSp add del mod">
        <pc:chgData name="Radloff, Rex" userId="ecf50740-f69d-4b4c-9b94-98edf5ce36cd" providerId="ADAL" clId="{FCD322CB-B8E0-4293-A6E0-D9EA1666BAB5}" dt="2022-08-18T07:49:56.346" v="361" actId="2696"/>
        <pc:sldMkLst>
          <pc:docMk/>
          <pc:sldMk cId="1403278237" sldId="627"/>
        </pc:sldMkLst>
        <pc:picChg chg="add mod">
          <ac:chgData name="Radloff, Rex" userId="ecf50740-f69d-4b4c-9b94-98edf5ce36cd" providerId="ADAL" clId="{FCD322CB-B8E0-4293-A6E0-D9EA1666BAB5}" dt="2022-08-18T07:49:12.852" v="346" actId="962"/>
          <ac:picMkLst>
            <pc:docMk/>
            <pc:sldMk cId="1403278237" sldId="627"/>
            <ac:picMk id="3" creationId="{4EC0883B-DA07-88C8-A6EE-B2801CEC5399}"/>
          </ac:picMkLst>
        </pc:picChg>
        <pc:picChg chg="del">
          <ac:chgData name="Radloff, Rex" userId="ecf50740-f69d-4b4c-9b94-98edf5ce36cd" providerId="ADAL" clId="{FCD322CB-B8E0-4293-A6E0-D9EA1666BAB5}" dt="2022-08-18T07:49:08.406" v="343" actId="478"/>
          <ac:picMkLst>
            <pc:docMk/>
            <pc:sldMk cId="1403278237" sldId="627"/>
            <ac:picMk id="10" creationId="{E603D35C-8FB3-7B69-E1AC-321709EA1A7D}"/>
          </ac:picMkLst>
        </pc:picChg>
        <pc:picChg chg="del">
          <ac:chgData name="Radloff, Rex" userId="ecf50740-f69d-4b4c-9b94-98edf5ce36cd" providerId="ADAL" clId="{FCD322CB-B8E0-4293-A6E0-D9EA1666BAB5}" dt="2022-08-18T07:49:07.861" v="342" actId="478"/>
          <ac:picMkLst>
            <pc:docMk/>
            <pc:sldMk cId="1403278237" sldId="627"/>
            <ac:picMk id="19" creationId="{C03206C1-44FC-2D34-3BB6-A0B06606E0D5}"/>
          </ac:picMkLst>
        </pc:picChg>
      </pc:sldChg>
      <pc:sldChg chg="addSp delSp modSp add mod setBg">
        <pc:chgData name="Radloff, Rex" userId="ecf50740-f69d-4b4c-9b94-98edf5ce36cd" providerId="ADAL" clId="{FCD322CB-B8E0-4293-A6E0-D9EA1666BAB5}" dt="2022-08-18T08:36:22.118" v="1708" actId="20577"/>
        <pc:sldMkLst>
          <pc:docMk/>
          <pc:sldMk cId="752619690" sldId="628"/>
        </pc:sldMkLst>
        <pc:spChg chg="add mod">
          <ac:chgData name="Radloff, Rex" userId="ecf50740-f69d-4b4c-9b94-98edf5ce36cd" providerId="ADAL" clId="{FCD322CB-B8E0-4293-A6E0-D9EA1666BAB5}" dt="2022-08-18T08:36:22.118" v="1708" actId="20577"/>
          <ac:spMkLst>
            <pc:docMk/>
            <pc:sldMk cId="752619690" sldId="628"/>
            <ac:spMk id="10" creationId="{12A8F65D-BDE9-E5E9-23EB-F66E8DB04625}"/>
          </ac:spMkLst>
        </pc:spChg>
        <pc:spChg chg="del">
          <ac:chgData name="Radloff, Rex" userId="ecf50740-f69d-4b4c-9b94-98edf5ce36cd" providerId="ADAL" clId="{FCD322CB-B8E0-4293-A6E0-D9EA1666BAB5}" dt="2022-08-18T07:54:22.384" v="440" actId="478"/>
          <ac:spMkLst>
            <pc:docMk/>
            <pc:sldMk cId="752619690" sldId="628"/>
            <ac:spMk id="11" creationId="{8C72393C-EDDE-4C6A-BCCF-816416AF5CF9}"/>
          </ac:spMkLst>
        </pc:spChg>
        <pc:spChg chg="add del mod">
          <ac:chgData name="Radloff, Rex" userId="ecf50740-f69d-4b4c-9b94-98edf5ce36cd" providerId="ADAL" clId="{FCD322CB-B8E0-4293-A6E0-D9EA1666BAB5}" dt="2022-08-18T07:55:03.970" v="486" actId="20577"/>
          <ac:spMkLst>
            <pc:docMk/>
            <pc:sldMk cId="752619690" sldId="628"/>
            <ac:spMk id="12" creationId="{7753984D-7876-0593-A4B0-11871DACEC74}"/>
          </ac:spMkLst>
        </pc:spChg>
        <pc:spChg chg="add mod">
          <ac:chgData name="Radloff, Rex" userId="ecf50740-f69d-4b4c-9b94-98edf5ce36cd" providerId="ADAL" clId="{FCD322CB-B8E0-4293-A6E0-D9EA1666BAB5}" dt="2022-08-18T07:54:50.905" v="473" actId="20577"/>
          <ac:spMkLst>
            <pc:docMk/>
            <pc:sldMk cId="752619690" sldId="628"/>
            <ac:spMk id="13" creationId="{2C2FC3CB-79A5-7BC3-5FF2-F03902856836}"/>
          </ac:spMkLst>
        </pc:spChg>
        <pc:spChg chg="add">
          <ac:chgData name="Radloff, Rex" userId="ecf50740-f69d-4b4c-9b94-98edf5ce36cd" providerId="ADAL" clId="{FCD322CB-B8E0-4293-A6E0-D9EA1666BAB5}" dt="2022-08-18T07:54:24.010" v="441" actId="26606"/>
          <ac:spMkLst>
            <pc:docMk/>
            <pc:sldMk cId="752619690" sldId="628"/>
            <ac:spMk id="14" creationId="{4F7B9026-36AD-42E4-B172-8D68F3A339B4}"/>
          </ac:spMkLst>
        </pc:spChg>
        <pc:picChg chg="add mod ord">
          <ac:chgData name="Radloff, Rex" userId="ecf50740-f69d-4b4c-9b94-98edf5ce36cd" providerId="ADAL" clId="{FCD322CB-B8E0-4293-A6E0-D9EA1666BAB5}" dt="2022-08-18T07:54:31.114" v="443" actId="1076"/>
          <ac:picMkLst>
            <pc:docMk/>
            <pc:sldMk cId="752619690" sldId="628"/>
            <ac:picMk id="3" creationId="{81F4FF15-7BF4-0186-9511-CE2B127C1392}"/>
          </ac:picMkLst>
        </pc:picChg>
        <pc:picChg chg="del">
          <ac:chgData name="Radloff, Rex" userId="ecf50740-f69d-4b4c-9b94-98edf5ce36cd" providerId="ADAL" clId="{FCD322CB-B8E0-4293-A6E0-D9EA1666BAB5}" dt="2022-08-18T07:49:38.365" v="357" actId="478"/>
          <ac:picMkLst>
            <pc:docMk/>
            <pc:sldMk cId="752619690" sldId="628"/>
            <ac:picMk id="4" creationId="{43E5741C-D796-E9E2-8DDA-0A28354C29D5}"/>
          </ac:picMkLst>
        </pc:picChg>
        <pc:picChg chg="del">
          <ac:chgData name="Radloff, Rex" userId="ecf50740-f69d-4b4c-9b94-98edf5ce36cd" providerId="ADAL" clId="{FCD322CB-B8E0-4293-A6E0-D9EA1666BAB5}" dt="2022-08-18T07:49:21.819" v="348" actId="478"/>
          <ac:picMkLst>
            <pc:docMk/>
            <pc:sldMk cId="752619690" sldId="628"/>
            <ac:picMk id="6" creationId="{B241DE41-4589-08E5-5949-B380DB9A1C1E}"/>
          </ac:picMkLst>
        </pc:picChg>
        <pc:picChg chg="add mod ord">
          <ac:chgData name="Radloff, Rex" userId="ecf50740-f69d-4b4c-9b94-98edf5ce36cd" providerId="ADAL" clId="{FCD322CB-B8E0-4293-A6E0-D9EA1666BAB5}" dt="2022-08-18T07:54:24.010" v="441" actId="26606"/>
          <ac:picMkLst>
            <pc:docMk/>
            <pc:sldMk cId="752619690" sldId="628"/>
            <ac:picMk id="7" creationId="{F6C81D02-61FF-6D4A-4B1C-3D12F32BF707}"/>
          </ac:picMkLst>
        </pc:picChg>
        <pc:picChg chg="add mod">
          <ac:chgData name="Radloff, Rex" userId="ecf50740-f69d-4b4c-9b94-98edf5ce36cd" providerId="ADAL" clId="{FCD322CB-B8E0-4293-A6E0-D9EA1666BAB5}" dt="2022-08-18T07:54:33.571" v="444" actId="1076"/>
          <ac:picMkLst>
            <pc:docMk/>
            <pc:sldMk cId="752619690" sldId="628"/>
            <ac:picMk id="9" creationId="{EA135C59-EB1F-5518-E0BD-BAEA06C71162}"/>
          </ac:picMkLst>
        </pc:picChg>
      </pc:sldChg>
      <pc:sldChg chg="add del">
        <pc:chgData name="Radloff, Rex" userId="ecf50740-f69d-4b4c-9b94-98edf5ce36cd" providerId="ADAL" clId="{FCD322CB-B8E0-4293-A6E0-D9EA1666BAB5}" dt="2022-08-18T08:09:56.084" v="997" actId="2696"/>
        <pc:sldMkLst>
          <pc:docMk/>
          <pc:sldMk cId="321830116" sldId="629"/>
        </pc:sldMkLst>
      </pc:sldChg>
      <pc:sldChg chg="addSp delSp modSp add mod">
        <pc:chgData name="Radloff, Rex" userId="ecf50740-f69d-4b4c-9b94-98edf5ce36cd" providerId="ADAL" clId="{FCD322CB-B8E0-4293-A6E0-D9EA1666BAB5}" dt="2022-08-18T07:59:01.991" v="616" actId="20577"/>
        <pc:sldMkLst>
          <pc:docMk/>
          <pc:sldMk cId="988313600" sldId="630"/>
        </pc:sldMkLst>
        <pc:spChg chg="del">
          <ac:chgData name="Radloff, Rex" userId="ecf50740-f69d-4b4c-9b94-98edf5ce36cd" providerId="ADAL" clId="{FCD322CB-B8E0-4293-A6E0-D9EA1666BAB5}" dt="2022-08-18T07:58:28.322" v="584" actId="478"/>
          <ac:spMkLst>
            <pc:docMk/>
            <pc:sldMk cId="988313600" sldId="630"/>
            <ac:spMk id="2" creationId="{9757FA53-761B-4ACF-AE92-95A4962C002F}"/>
          </ac:spMkLst>
        </pc:spChg>
        <pc:spChg chg="del">
          <ac:chgData name="Radloff, Rex" userId="ecf50740-f69d-4b4c-9b94-98edf5ce36cd" providerId="ADAL" clId="{FCD322CB-B8E0-4293-A6E0-D9EA1666BAB5}" dt="2022-08-18T07:58:28.322" v="584" actId="478"/>
          <ac:spMkLst>
            <pc:docMk/>
            <pc:sldMk cId="988313600" sldId="630"/>
            <ac:spMk id="3" creationId="{D78E3FFD-C244-0470-36A6-8C716D648596}"/>
          </ac:spMkLst>
        </pc:spChg>
        <pc:spChg chg="del">
          <ac:chgData name="Radloff, Rex" userId="ecf50740-f69d-4b4c-9b94-98edf5ce36cd" providerId="ADAL" clId="{FCD322CB-B8E0-4293-A6E0-D9EA1666BAB5}" dt="2022-08-18T07:58:28.322" v="584" actId="478"/>
          <ac:spMkLst>
            <pc:docMk/>
            <pc:sldMk cId="988313600" sldId="630"/>
            <ac:spMk id="4" creationId="{646A5848-E5BD-09B8-FAA2-8F9555F268B3}"/>
          </ac:spMkLst>
        </pc:spChg>
        <pc:spChg chg="del">
          <ac:chgData name="Radloff, Rex" userId="ecf50740-f69d-4b4c-9b94-98edf5ce36cd" providerId="ADAL" clId="{FCD322CB-B8E0-4293-A6E0-D9EA1666BAB5}" dt="2022-08-18T07:58:28.322" v="584" actId="478"/>
          <ac:spMkLst>
            <pc:docMk/>
            <pc:sldMk cId="988313600" sldId="630"/>
            <ac:spMk id="5" creationId="{CA6AF9AF-B68A-8F4F-C74D-E81E7A07B5CE}"/>
          </ac:spMkLst>
        </pc:spChg>
        <pc:spChg chg="del">
          <ac:chgData name="Radloff, Rex" userId="ecf50740-f69d-4b4c-9b94-98edf5ce36cd" providerId="ADAL" clId="{FCD322CB-B8E0-4293-A6E0-D9EA1666BAB5}" dt="2022-08-18T07:58:28.322" v="584" actId="478"/>
          <ac:spMkLst>
            <pc:docMk/>
            <pc:sldMk cId="988313600" sldId="630"/>
            <ac:spMk id="6" creationId="{4DBD0B25-EA76-D367-E89F-CDF57CEA1BE1}"/>
          </ac:spMkLst>
        </pc:spChg>
        <pc:spChg chg="del">
          <ac:chgData name="Radloff, Rex" userId="ecf50740-f69d-4b4c-9b94-98edf5ce36cd" providerId="ADAL" clId="{FCD322CB-B8E0-4293-A6E0-D9EA1666BAB5}" dt="2022-08-18T07:58:28.322" v="584" actId="478"/>
          <ac:spMkLst>
            <pc:docMk/>
            <pc:sldMk cId="988313600" sldId="630"/>
            <ac:spMk id="7" creationId="{408ECD4C-3D6B-E5D4-0EF2-F42A3123FCDD}"/>
          </ac:spMkLst>
        </pc:spChg>
        <pc:spChg chg="del">
          <ac:chgData name="Radloff, Rex" userId="ecf50740-f69d-4b4c-9b94-98edf5ce36cd" providerId="ADAL" clId="{FCD322CB-B8E0-4293-A6E0-D9EA1666BAB5}" dt="2022-08-18T07:58:28.322" v="584" actId="478"/>
          <ac:spMkLst>
            <pc:docMk/>
            <pc:sldMk cId="988313600" sldId="630"/>
            <ac:spMk id="9" creationId="{17C6B2A7-D5A5-4788-B398-47A41C0A1E57}"/>
          </ac:spMkLst>
        </pc:spChg>
        <pc:spChg chg="del">
          <ac:chgData name="Radloff, Rex" userId="ecf50740-f69d-4b4c-9b94-98edf5ce36cd" providerId="ADAL" clId="{FCD322CB-B8E0-4293-A6E0-D9EA1666BAB5}" dt="2022-08-18T07:58:28.322" v="584" actId="478"/>
          <ac:spMkLst>
            <pc:docMk/>
            <pc:sldMk cId="988313600" sldId="630"/>
            <ac:spMk id="10" creationId="{69AFC7CE-19CC-B3DD-9DF4-451AA1A6454D}"/>
          </ac:spMkLst>
        </pc:spChg>
        <pc:spChg chg="del">
          <ac:chgData name="Radloff, Rex" userId="ecf50740-f69d-4b4c-9b94-98edf5ce36cd" providerId="ADAL" clId="{FCD322CB-B8E0-4293-A6E0-D9EA1666BAB5}" dt="2022-08-18T07:58:28.322" v="584" actId="478"/>
          <ac:spMkLst>
            <pc:docMk/>
            <pc:sldMk cId="988313600" sldId="630"/>
            <ac:spMk id="11" creationId="{E5C2AC6B-2E27-F010-9CC2-1B577F141416}"/>
          </ac:spMkLst>
        </pc:spChg>
        <pc:spChg chg="del">
          <ac:chgData name="Radloff, Rex" userId="ecf50740-f69d-4b4c-9b94-98edf5ce36cd" providerId="ADAL" clId="{FCD322CB-B8E0-4293-A6E0-D9EA1666BAB5}" dt="2022-08-18T07:58:28.322" v="584" actId="478"/>
          <ac:spMkLst>
            <pc:docMk/>
            <pc:sldMk cId="988313600" sldId="630"/>
            <ac:spMk id="12" creationId="{3E79CE2B-1A64-593E-F73D-53E8EAE3248F}"/>
          </ac:spMkLst>
        </pc:spChg>
        <pc:spChg chg="del">
          <ac:chgData name="Radloff, Rex" userId="ecf50740-f69d-4b4c-9b94-98edf5ce36cd" providerId="ADAL" clId="{FCD322CB-B8E0-4293-A6E0-D9EA1666BAB5}" dt="2022-08-18T07:58:28.322" v="584" actId="478"/>
          <ac:spMkLst>
            <pc:docMk/>
            <pc:sldMk cId="988313600" sldId="630"/>
            <ac:spMk id="13" creationId="{5507D717-CDB5-4F89-A85E-5D3D2AD2A988}"/>
          </ac:spMkLst>
        </pc:spChg>
        <pc:spChg chg="del">
          <ac:chgData name="Radloff, Rex" userId="ecf50740-f69d-4b4c-9b94-98edf5ce36cd" providerId="ADAL" clId="{FCD322CB-B8E0-4293-A6E0-D9EA1666BAB5}" dt="2022-08-18T07:58:28.322" v="584" actId="478"/>
          <ac:spMkLst>
            <pc:docMk/>
            <pc:sldMk cId="988313600" sldId="630"/>
            <ac:spMk id="14" creationId="{AF4523FB-E0EC-D84C-2CEE-9141A180DEFE}"/>
          </ac:spMkLst>
        </pc:spChg>
        <pc:spChg chg="del">
          <ac:chgData name="Radloff, Rex" userId="ecf50740-f69d-4b4c-9b94-98edf5ce36cd" providerId="ADAL" clId="{FCD322CB-B8E0-4293-A6E0-D9EA1666BAB5}" dt="2022-08-18T07:58:28.322" v="584" actId="478"/>
          <ac:spMkLst>
            <pc:docMk/>
            <pc:sldMk cId="988313600" sldId="630"/>
            <ac:spMk id="19" creationId="{9B81D5D0-F380-461A-8784-649B3B2F01F8}"/>
          </ac:spMkLst>
        </pc:spChg>
        <pc:spChg chg="del">
          <ac:chgData name="Radloff, Rex" userId="ecf50740-f69d-4b4c-9b94-98edf5ce36cd" providerId="ADAL" clId="{FCD322CB-B8E0-4293-A6E0-D9EA1666BAB5}" dt="2022-08-18T07:58:28.322" v="584" actId="478"/>
          <ac:spMkLst>
            <pc:docMk/>
            <pc:sldMk cId="988313600" sldId="630"/>
            <ac:spMk id="21" creationId="{941F22E0-ECA9-4C9A-A82C-9CF7B6A1239B}"/>
          </ac:spMkLst>
        </pc:spChg>
        <pc:spChg chg="del">
          <ac:chgData name="Radloff, Rex" userId="ecf50740-f69d-4b4c-9b94-98edf5ce36cd" providerId="ADAL" clId="{FCD322CB-B8E0-4293-A6E0-D9EA1666BAB5}" dt="2022-08-18T07:58:28.322" v="584" actId="478"/>
          <ac:spMkLst>
            <pc:docMk/>
            <pc:sldMk cId="988313600" sldId="630"/>
            <ac:spMk id="24" creationId="{62422C6F-38A8-4893-A66D-6ED8D446B37D}"/>
          </ac:spMkLst>
        </pc:spChg>
        <pc:spChg chg="del">
          <ac:chgData name="Radloff, Rex" userId="ecf50740-f69d-4b4c-9b94-98edf5ce36cd" providerId="ADAL" clId="{FCD322CB-B8E0-4293-A6E0-D9EA1666BAB5}" dt="2022-08-18T07:58:28.322" v="584" actId="478"/>
          <ac:spMkLst>
            <pc:docMk/>
            <pc:sldMk cId="988313600" sldId="630"/>
            <ac:spMk id="25" creationId="{D36A094A-25E0-440E-BCDD-C72CBA498155}"/>
          </ac:spMkLst>
        </pc:spChg>
        <pc:spChg chg="del">
          <ac:chgData name="Radloff, Rex" userId="ecf50740-f69d-4b4c-9b94-98edf5ce36cd" providerId="ADAL" clId="{FCD322CB-B8E0-4293-A6E0-D9EA1666BAB5}" dt="2022-08-18T07:58:28.322" v="584" actId="478"/>
          <ac:spMkLst>
            <pc:docMk/>
            <pc:sldMk cId="988313600" sldId="630"/>
            <ac:spMk id="38" creationId="{34B23698-DD72-4BCC-913D-2D4B51B72959}"/>
          </ac:spMkLst>
        </pc:spChg>
        <pc:spChg chg="del">
          <ac:chgData name="Radloff, Rex" userId="ecf50740-f69d-4b4c-9b94-98edf5ce36cd" providerId="ADAL" clId="{FCD322CB-B8E0-4293-A6E0-D9EA1666BAB5}" dt="2022-08-18T07:58:28.322" v="584" actId="478"/>
          <ac:spMkLst>
            <pc:docMk/>
            <pc:sldMk cId="988313600" sldId="630"/>
            <ac:spMk id="39" creationId="{FA019020-C27B-5524-6422-A71F913D4C2B}"/>
          </ac:spMkLst>
        </pc:spChg>
        <pc:spChg chg="del">
          <ac:chgData name="Radloff, Rex" userId="ecf50740-f69d-4b4c-9b94-98edf5ce36cd" providerId="ADAL" clId="{FCD322CB-B8E0-4293-A6E0-D9EA1666BAB5}" dt="2022-08-18T07:58:28.322" v="584" actId="478"/>
          <ac:spMkLst>
            <pc:docMk/>
            <pc:sldMk cId="988313600" sldId="630"/>
            <ac:spMk id="44" creationId="{DE77296F-048C-46AB-9E5D-C6767D1919BC}"/>
          </ac:spMkLst>
        </pc:spChg>
        <pc:spChg chg="del mod">
          <ac:chgData name="Radloff, Rex" userId="ecf50740-f69d-4b4c-9b94-98edf5ce36cd" providerId="ADAL" clId="{FCD322CB-B8E0-4293-A6E0-D9EA1666BAB5}" dt="2022-08-18T07:58:31.373" v="586" actId="478"/>
          <ac:spMkLst>
            <pc:docMk/>
            <pc:sldMk cId="988313600" sldId="630"/>
            <ac:spMk id="46" creationId="{5168D9D8-D79B-C6A8-9871-502B3FE5ADB7}"/>
          </ac:spMkLst>
        </pc:spChg>
        <pc:spChg chg="del">
          <ac:chgData name="Radloff, Rex" userId="ecf50740-f69d-4b4c-9b94-98edf5ce36cd" providerId="ADAL" clId="{FCD322CB-B8E0-4293-A6E0-D9EA1666BAB5}" dt="2022-08-18T07:58:28.322" v="584" actId="478"/>
          <ac:spMkLst>
            <pc:docMk/>
            <pc:sldMk cId="988313600" sldId="630"/>
            <ac:spMk id="47" creationId="{C1F87B8B-D3F9-A5ED-6120-6D5886D855EB}"/>
          </ac:spMkLst>
        </pc:spChg>
        <pc:spChg chg="del">
          <ac:chgData name="Radloff, Rex" userId="ecf50740-f69d-4b4c-9b94-98edf5ce36cd" providerId="ADAL" clId="{FCD322CB-B8E0-4293-A6E0-D9EA1666BAB5}" dt="2022-08-18T07:58:28.322" v="584" actId="478"/>
          <ac:spMkLst>
            <pc:docMk/>
            <pc:sldMk cId="988313600" sldId="630"/>
            <ac:spMk id="48" creationId="{BF7B172C-66CE-5B1E-3CE7-8BBDBF36B627}"/>
          </ac:spMkLst>
        </pc:spChg>
        <pc:spChg chg="del">
          <ac:chgData name="Radloff, Rex" userId="ecf50740-f69d-4b4c-9b94-98edf5ce36cd" providerId="ADAL" clId="{FCD322CB-B8E0-4293-A6E0-D9EA1666BAB5}" dt="2022-08-18T07:58:28.322" v="584" actId="478"/>
          <ac:spMkLst>
            <pc:docMk/>
            <pc:sldMk cId="988313600" sldId="630"/>
            <ac:spMk id="49" creationId="{1048ED9B-3055-2BD1-B662-A851C13C8FCB}"/>
          </ac:spMkLst>
        </pc:spChg>
        <pc:spChg chg="del">
          <ac:chgData name="Radloff, Rex" userId="ecf50740-f69d-4b4c-9b94-98edf5ce36cd" providerId="ADAL" clId="{FCD322CB-B8E0-4293-A6E0-D9EA1666BAB5}" dt="2022-08-18T07:58:28.322" v="584" actId="478"/>
          <ac:spMkLst>
            <pc:docMk/>
            <pc:sldMk cId="988313600" sldId="630"/>
            <ac:spMk id="50" creationId="{08024BF3-AD40-B5E7-DA64-FF471114A8E0}"/>
          </ac:spMkLst>
        </pc:spChg>
        <pc:spChg chg="del">
          <ac:chgData name="Radloff, Rex" userId="ecf50740-f69d-4b4c-9b94-98edf5ce36cd" providerId="ADAL" clId="{FCD322CB-B8E0-4293-A6E0-D9EA1666BAB5}" dt="2022-08-18T07:58:28.322" v="584" actId="478"/>
          <ac:spMkLst>
            <pc:docMk/>
            <pc:sldMk cId="988313600" sldId="630"/>
            <ac:spMk id="66" creationId="{E5F3C6FC-7F6D-D75D-D57A-D20653FC83B1}"/>
          </ac:spMkLst>
        </pc:spChg>
        <pc:spChg chg="del">
          <ac:chgData name="Radloff, Rex" userId="ecf50740-f69d-4b4c-9b94-98edf5ce36cd" providerId="ADAL" clId="{FCD322CB-B8E0-4293-A6E0-D9EA1666BAB5}" dt="2022-08-18T07:58:28.322" v="584" actId="478"/>
          <ac:spMkLst>
            <pc:docMk/>
            <pc:sldMk cId="988313600" sldId="630"/>
            <ac:spMk id="67" creationId="{E16DB767-BF38-5F72-EF26-F5B94D6A6A45}"/>
          </ac:spMkLst>
        </pc:spChg>
        <pc:spChg chg="del">
          <ac:chgData name="Radloff, Rex" userId="ecf50740-f69d-4b4c-9b94-98edf5ce36cd" providerId="ADAL" clId="{FCD322CB-B8E0-4293-A6E0-D9EA1666BAB5}" dt="2022-08-18T07:58:28.322" v="584" actId="478"/>
          <ac:spMkLst>
            <pc:docMk/>
            <pc:sldMk cId="988313600" sldId="630"/>
            <ac:spMk id="68" creationId="{425BE0CF-5974-4C90-ADDB-8416D02443EB}"/>
          </ac:spMkLst>
        </pc:spChg>
        <pc:spChg chg="del">
          <ac:chgData name="Radloff, Rex" userId="ecf50740-f69d-4b4c-9b94-98edf5ce36cd" providerId="ADAL" clId="{FCD322CB-B8E0-4293-A6E0-D9EA1666BAB5}" dt="2022-08-18T07:58:28.322" v="584" actId="478"/>
          <ac:spMkLst>
            <pc:docMk/>
            <pc:sldMk cId="988313600" sldId="630"/>
            <ac:spMk id="70" creationId="{57E1AE19-D21E-3C73-3108-3E3C4BBD950B}"/>
          </ac:spMkLst>
        </pc:spChg>
        <pc:spChg chg="del">
          <ac:chgData name="Radloff, Rex" userId="ecf50740-f69d-4b4c-9b94-98edf5ce36cd" providerId="ADAL" clId="{FCD322CB-B8E0-4293-A6E0-D9EA1666BAB5}" dt="2022-08-18T07:58:28.322" v="584" actId="478"/>
          <ac:spMkLst>
            <pc:docMk/>
            <pc:sldMk cId="988313600" sldId="630"/>
            <ac:spMk id="77" creationId="{B8DA7FE8-2BB2-4C4F-9300-31B91C3810AB}"/>
          </ac:spMkLst>
        </pc:spChg>
        <pc:spChg chg="del">
          <ac:chgData name="Radloff, Rex" userId="ecf50740-f69d-4b4c-9b94-98edf5ce36cd" providerId="ADAL" clId="{FCD322CB-B8E0-4293-A6E0-D9EA1666BAB5}" dt="2022-08-18T07:58:28.322" v="584" actId="478"/>
          <ac:spMkLst>
            <pc:docMk/>
            <pc:sldMk cId="988313600" sldId="630"/>
            <ac:spMk id="78" creationId="{4B6ED902-6ED4-4EE6-8B93-66CF6F6B43D8}"/>
          </ac:spMkLst>
        </pc:spChg>
        <pc:spChg chg="del">
          <ac:chgData name="Radloff, Rex" userId="ecf50740-f69d-4b4c-9b94-98edf5ce36cd" providerId="ADAL" clId="{FCD322CB-B8E0-4293-A6E0-D9EA1666BAB5}" dt="2022-08-18T07:58:28.322" v="584" actId="478"/>
          <ac:spMkLst>
            <pc:docMk/>
            <pc:sldMk cId="988313600" sldId="630"/>
            <ac:spMk id="89" creationId="{D07C3829-4843-4058-9A21-75D6ADC46984}"/>
          </ac:spMkLst>
        </pc:spChg>
        <pc:spChg chg="del">
          <ac:chgData name="Radloff, Rex" userId="ecf50740-f69d-4b4c-9b94-98edf5ce36cd" providerId="ADAL" clId="{FCD322CB-B8E0-4293-A6E0-D9EA1666BAB5}" dt="2022-08-18T07:58:28.322" v="584" actId="478"/>
          <ac:spMkLst>
            <pc:docMk/>
            <pc:sldMk cId="988313600" sldId="630"/>
            <ac:spMk id="112" creationId="{BE75F2C9-7536-2582-0450-56AF1AF0C098}"/>
          </ac:spMkLst>
        </pc:spChg>
        <pc:spChg chg="del">
          <ac:chgData name="Radloff, Rex" userId="ecf50740-f69d-4b4c-9b94-98edf5ce36cd" providerId="ADAL" clId="{FCD322CB-B8E0-4293-A6E0-D9EA1666BAB5}" dt="2022-08-18T07:58:28.322" v="584" actId="478"/>
          <ac:spMkLst>
            <pc:docMk/>
            <pc:sldMk cId="988313600" sldId="630"/>
            <ac:spMk id="116" creationId="{9C5E4E51-8F6F-5BC2-28B4-A14CDD3C4334}"/>
          </ac:spMkLst>
        </pc:spChg>
        <pc:spChg chg="mod">
          <ac:chgData name="Radloff, Rex" userId="ecf50740-f69d-4b4c-9b94-98edf5ce36cd" providerId="ADAL" clId="{FCD322CB-B8E0-4293-A6E0-D9EA1666BAB5}" dt="2022-08-18T07:59:01.991" v="616" actId="20577"/>
          <ac:spMkLst>
            <pc:docMk/>
            <pc:sldMk cId="988313600" sldId="630"/>
            <ac:spMk id="128" creationId="{07456E46-6E19-9EED-86C7-14EA0CAE80CC}"/>
          </ac:spMkLst>
        </pc:spChg>
        <pc:picChg chg="del">
          <ac:chgData name="Radloff, Rex" userId="ecf50740-f69d-4b4c-9b94-98edf5ce36cd" providerId="ADAL" clId="{FCD322CB-B8E0-4293-A6E0-D9EA1666BAB5}" dt="2022-08-18T07:58:26.066" v="583" actId="478"/>
          <ac:picMkLst>
            <pc:docMk/>
            <pc:sldMk cId="988313600" sldId="630"/>
            <ac:picMk id="8" creationId="{2D165BFF-4C06-42D1-B21A-ADD77A9DB51D}"/>
          </ac:picMkLst>
        </pc:picChg>
        <pc:picChg chg="add mod">
          <ac:chgData name="Radloff, Rex" userId="ecf50740-f69d-4b4c-9b94-98edf5ce36cd" providerId="ADAL" clId="{FCD322CB-B8E0-4293-A6E0-D9EA1666BAB5}" dt="2022-08-18T07:58:48.340" v="593" actId="1076"/>
          <ac:picMkLst>
            <pc:docMk/>
            <pc:sldMk cId="988313600" sldId="630"/>
            <ac:picMk id="16" creationId="{1B7C8C27-9E55-2535-C9E0-F0583A5A8322}"/>
          </ac:picMkLst>
        </pc:picChg>
        <pc:cxnChg chg="del">
          <ac:chgData name="Radloff, Rex" userId="ecf50740-f69d-4b4c-9b94-98edf5ce36cd" providerId="ADAL" clId="{FCD322CB-B8E0-4293-A6E0-D9EA1666BAB5}" dt="2022-08-18T07:58:28.322" v="584" actId="478"/>
          <ac:cxnSpMkLst>
            <pc:docMk/>
            <pc:sldMk cId="988313600" sldId="630"/>
            <ac:cxnSpMk id="33" creationId="{6496E5EE-9BC7-421F-BB85-EAA05AFA2374}"/>
          </ac:cxnSpMkLst>
        </pc:cxnChg>
        <pc:cxnChg chg="del mod">
          <ac:chgData name="Radloff, Rex" userId="ecf50740-f69d-4b4c-9b94-98edf5ce36cd" providerId="ADAL" clId="{FCD322CB-B8E0-4293-A6E0-D9EA1666BAB5}" dt="2022-08-18T07:58:28.322" v="584" actId="478"/>
          <ac:cxnSpMkLst>
            <pc:docMk/>
            <pc:sldMk cId="988313600" sldId="630"/>
            <ac:cxnSpMk id="37" creationId="{54D6EEDA-C38C-4FF9-BE2F-82718F4250FD}"/>
          </ac:cxnSpMkLst>
        </pc:cxnChg>
        <pc:cxnChg chg="del">
          <ac:chgData name="Radloff, Rex" userId="ecf50740-f69d-4b4c-9b94-98edf5ce36cd" providerId="ADAL" clId="{FCD322CB-B8E0-4293-A6E0-D9EA1666BAB5}" dt="2022-08-18T07:58:28.322" v="584" actId="478"/>
          <ac:cxnSpMkLst>
            <pc:docMk/>
            <pc:sldMk cId="988313600" sldId="630"/>
            <ac:cxnSpMk id="45" creationId="{6B7B35D7-A32C-4274-89F3-36B9F8F57AC8}"/>
          </ac:cxnSpMkLst>
        </pc:cxnChg>
        <pc:cxnChg chg="del mod">
          <ac:chgData name="Radloff, Rex" userId="ecf50740-f69d-4b4c-9b94-98edf5ce36cd" providerId="ADAL" clId="{FCD322CB-B8E0-4293-A6E0-D9EA1666BAB5}" dt="2022-08-18T07:58:28.322" v="584" actId="478"/>
          <ac:cxnSpMkLst>
            <pc:docMk/>
            <pc:sldMk cId="988313600" sldId="630"/>
            <ac:cxnSpMk id="69" creationId="{F7D80C85-AB9D-4A6A-A833-54E2EFA2205A}"/>
          </ac:cxnSpMkLst>
        </pc:cxnChg>
        <pc:cxnChg chg="del">
          <ac:chgData name="Radloff, Rex" userId="ecf50740-f69d-4b4c-9b94-98edf5ce36cd" providerId="ADAL" clId="{FCD322CB-B8E0-4293-A6E0-D9EA1666BAB5}" dt="2022-08-18T07:58:28.322" v="584" actId="478"/>
          <ac:cxnSpMkLst>
            <pc:docMk/>
            <pc:sldMk cId="988313600" sldId="630"/>
            <ac:cxnSpMk id="79" creationId="{63ABEDD6-1E91-40A1-8716-598ACA311A72}"/>
          </ac:cxnSpMkLst>
        </pc:cxnChg>
        <pc:cxnChg chg="del">
          <ac:chgData name="Radloff, Rex" userId="ecf50740-f69d-4b4c-9b94-98edf5ce36cd" providerId="ADAL" clId="{FCD322CB-B8E0-4293-A6E0-D9EA1666BAB5}" dt="2022-08-18T07:58:28.322" v="584" actId="478"/>
          <ac:cxnSpMkLst>
            <pc:docMk/>
            <pc:sldMk cId="988313600" sldId="630"/>
            <ac:cxnSpMk id="84" creationId="{9ED2BA40-0850-45AB-860C-10EB7A12E367}"/>
          </ac:cxnSpMkLst>
        </pc:cxnChg>
        <pc:cxnChg chg="del mod">
          <ac:chgData name="Radloff, Rex" userId="ecf50740-f69d-4b4c-9b94-98edf5ce36cd" providerId="ADAL" clId="{FCD322CB-B8E0-4293-A6E0-D9EA1666BAB5}" dt="2022-08-18T07:58:28.322" v="584" actId="478"/>
          <ac:cxnSpMkLst>
            <pc:docMk/>
            <pc:sldMk cId="988313600" sldId="630"/>
            <ac:cxnSpMk id="90" creationId="{860F7611-69E2-40A3-BE48-C3DFE74107AD}"/>
          </ac:cxnSpMkLst>
        </pc:cxnChg>
        <pc:cxnChg chg="del">
          <ac:chgData name="Radloff, Rex" userId="ecf50740-f69d-4b4c-9b94-98edf5ce36cd" providerId="ADAL" clId="{FCD322CB-B8E0-4293-A6E0-D9EA1666BAB5}" dt="2022-08-18T07:58:28.322" v="584" actId="478"/>
          <ac:cxnSpMkLst>
            <pc:docMk/>
            <pc:sldMk cId="988313600" sldId="630"/>
            <ac:cxnSpMk id="106" creationId="{547726CB-9379-C7BB-E8A7-A19F721D93FF}"/>
          </ac:cxnSpMkLst>
        </pc:cxnChg>
        <pc:cxnChg chg="del mod">
          <ac:chgData name="Radloff, Rex" userId="ecf50740-f69d-4b4c-9b94-98edf5ce36cd" providerId="ADAL" clId="{FCD322CB-B8E0-4293-A6E0-D9EA1666BAB5}" dt="2022-08-18T07:58:28.322" v="584" actId="478"/>
          <ac:cxnSpMkLst>
            <pc:docMk/>
            <pc:sldMk cId="988313600" sldId="630"/>
            <ac:cxnSpMk id="117" creationId="{45B20FBA-16DA-1860-F42D-FB1D925460D6}"/>
          </ac:cxnSpMkLst>
        </pc:cxnChg>
      </pc:sldChg>
      <pc:sldChg chg="addSp delSp modSp add mod">
        <pc:chgData name="Radloff, Rex" userId="ecf50740-f69d-4b4c-9b94-98edf5ce36cd" providerId="ADAL" clId="{FCD322CB-B8E0-4293-A6E0-D9EA1666BAB5}" dt="2022-08-18T08:01:26.420" v="704" actId="20577"/>
        <pc:sldMkLst>
          <pc:docMk/>
          <pc:sldMk cId="4032690726" sldId="631"/>
        </pc:sldMkLst>
        <pc:spChg chg="mod">
          <ac:chgData name="Radloff, Rex" userId="ecf50740-f69d-4b4c-9b94-98edf5ce36cd" providerId="ADAL" clId="{FCD322CB-B8E0-4293-A6E0-D9EA1666BAB5}" dt="2022-08-18T08:01:26.420" v="704" actId="20577"/>
          <ac:spMkLst>
            <pc:docMk/>
            <pc:sldMk cId="4032690726" sldId="631"/>
            <ac:spMk id="128" creationId="{07456E46-6E19-9EED-86C7-14EA0CAE80CC}"/>
          </ac:spMkLst>
        </pc:spChg>
        <pc:picChg chg="add mod">
          <ac:chgData name="Radloff, Rex" userId="ecf50740-f69d-4b4c-9b94-98edf5ce36cd" providerId="ADAL" clId="{FCD322CB-B8E0-4293-A6E0-D9EA1666BAB5}" dt="2022-08-18T08:01:11.336" v="632" actId="1076"/>
          <ac:picMkLst>
            <pc:docMk/>
            <pc:sldMk cId="4032690726" sldId="631"/>
            <ac:picMk id="3" creationId="{F4B9D05A-D130-8901-9E09-6B40E4D93992}"/>
          </ac:picMkLst>
        </pc:picChg>
        <pc:picChg chg="del">
          <ac:chgData name="Radloff, Rex" userId="ecf50740-f69d-4b4c-9b94-98edf5ce36cd" providerId="ADAL" clId="{FCD322CB-B8E0-4293-A6E0-D9EA1666BAB5}" dt="2022-08-18T08:01:05.046" v="627" actId="478"/>
          <ac:picMkLst>
            <pc:docMk/>
            <pc:sldMk cId="4032690726" sldId="631"/>
            <ac:picMk id="16" creationId="{1B7C8C27-9E55-2535-C9E0-F0583A5A8322}"/>
          </ac:picMkLst>
        </pc:picChg>
      </pc:sldChg>
      <pc:sldChg chg="addSp delSp modSp add del mod">
        <pc:chgData name="Radloff, Rex" userId="ecf50740-f69d-4b4c-9b94-98edf5ce36cd" providerId="ADAL" clId="{FCD322CB-B8E0-4293-A6E0-D9EA1666BAB5}" dt="2022-08-18T08:01:32.154" v="705" actId="2696"/>
        <pc:sldMkLst>
          <pc:docMk/>
          <pc:sldMk cId="2679828206" sldId="632"/>
        </pc:sldMkLst>
        <pc:picChg chg="add mod">
          <ac:chgData name="Radloff, Rex" userId="ecf50740-f69d-4b4c-9b94-98edf5ce36cd" providerId="ADAL" clId="{FCD322CB-B8E0-4293-A6E0-D9EA1666BAB5}" dt="2022-08-18T08:00:22.891" v="626" actId="1440"/>
          <ac:picMkLst>
            <pc:docMk/>
            <pc:sldMk cId="2679828206" sldId="632"/>
            <ac:picMk id="3" creationId="{626FDDE1-7651-E31E-36C8-D08A99D4C0A5}"/>
          </ac:picMkLst>
        </pc:picChg>
        <pc:picChg chg="del">
          <ac:chgData name="Radloff, Rex" userId="ecf50740-f69d-4b4c-9b94-98edf5ce36cd" providerId="ADAL" clId="{FCD322CB-B8E0-4293-A6E0-D9EA1666BAB5}" dt="2022-08-18T08:00:11.433" v="619" actId="478"/>
          <ac:picMkLst>
            <pc:docMk/>
            <pc:sldMk cId="2679828206" sldId="632"/>
            <ac:picMk id="16" creationId="{1B7C8C27-9E55-2535-C9E0-F0583A5A8322}"/>
          </ac:picMkLst>
        </pc:picChg>
      </pc:sldChg>
      <pc:sldChg chg="add del ord">
        <pc:chgData name="Radloff, Rex" userId="ecf50740-f69d-4b4c-9b94-98edf5ce36cd" providerId="ADAL" clId="{FCD322CB-B8E0-4293-A6E0-D9EA1666BAB5}" dt="2022-08-18T08:22:55.694" v="1493" actId="2696"/>
        <pc:sldMkLst>
          <pc:docMk/>
          <pc:sldMk cId="2944565340" sldId="632"/>
        </pc:sldMkLst>
      </pc:sldChg>
      <pc:sldChg chg="add del ord">
        <pc:chgData name="Radloff, Rex" userId="ecf50740-f69d-4b4c-9b94-98edf5ce36cd" providerId="ADAL" clId="{FCD322CB-B8E0-4293-A6E0-D9EA1666BAB5}" dt="2022-08-18T08:22:55.694" v="1493" actId="2696"/>
        <pc:sldMkLst>
          <pc:docMk/>
          <pc:sldMk cId="2382973414" sldId="633"/>
        </pc:sldMkLst>
      </pc:sldChg>
      <pc:sldChg chg="add del ord">
        <pc:chgData name="Radloff, Rex" userId="ecf50740-f69d-4b4c-9b94-98edf5ce36cd" providerId="ADAL" clId="{FCD322CB-B8E0-4293-A6E0-D9EA1666BAB5}" dt="2022-08-18T08:22:55.694" v="1493" actId="2696"/>
        <pc:sldMkLst>
          <pc:docMk/>
          <pc:sldMk cId="1210966381" sldId="634"/>
        </pc:sldMkLst>
      </pc:sldChg>
      <pc:sldChg chg="add del ord">
        <pc:chgData name="Radloff, Rex" userId="ecf50740-f69d-4b4c-9b94-98edf5ce36cd" providerId="ADAL" clId="{FCD322CB-B8E0-4293-A6E0-D9EA1666BAB5}" dt="2022-08-18T08:22:55.694" v="1493" actId="2696"/>
        <pc:sldMkLst>
          <pc:docMk/>
          <pc:sldMk cId="369327573" sldId="635"/>
        </pc:sldMkLst>
      </pc:sldChg>
      <pc:sldChg chg="add del ord">
        <pc:chgData name="Radloff, Rex" userId="ecf50740-f69d-4b4c-9b94-98edf5ce36cd" providerId="ADAL" clId="{FCD322CB-B8E0-4293-A6E0-D9EA1666BAB5}" dt="2022-08-18T08:22:55.694" v="1493" actId="2696"/>
        <pc:sldMkLst>
          <pc:docMk/>
          <pc:sldMk cId="1382228131" sldId="636"/>
        </pc:sldMkLst>
      </pc:sldChg>
      <pc:sldChg chg="modSp add mod">
        <pc:chgData name="Radloff, Rex" userId="ecf50740-f69d-4b4c-9b94-98edf5ce36cd" providerId="ADAL" clId="{FCD322CB-B8E0-4293-A6E0-D9EA1666BAB5}" dt="2022-08-18T08:17:08.288" v="1010" actId="20577"/>
        <pc:sldMkLst>
          <pc:docMk/>
          <pc:sldMk cId="2836126564" sldId="637"/>
        </pc:sldMkLst>
        <pc:spChg chg="mod">
          <ac:chgData name="Radloff, Rex" userId="ecf50740-f69d-4b4c-9b94-98edf5ce36cd" providerId="ADAL" clId="{FCD322CB-B8E0-4293-A6E0-D9EA1666BAB5}" dt="2022-08-18T08:17:08.288" v="1010" actId="20577"/>
          <ac:spMkLst>
            <pc:docMk/>
            <pc:sldMk cId="2836126564" sldId="637"/>
            <ac:spMk id="2" creationId="{3D4D749D-48D0-F373-B3C9-4B8F5055F36E}"/>
          </ac:spMkLst>
        </pc:spChg>
      </pc:sldChg>
      <pc:sldChg chg="new del">
        <pc:chgData name="Radloff, Rex" userId="ecf50740-f69d-4b4c-9b94-98edf5ce36cd" providerId="ADAL" clId="{FCD322CB-B8E0-4293-A6E0-D9EA1666BAB5}" dt="2022-08-18T17:12:13.974" v="1817" actId="680"/>
        <pc:sldMkLst>
          <pc:docMk/>
          <pc:sldMk cId="111603182" sldId="638"/>
        </pc:sldMkLst>
      </pc:sldChg>
      <pc:sldChg chg="modSp add mod modTransition modAnim">
        <pc:chgData name="Radloff, Rex" userId="ecf50740-f69d-4b4c-9b94-98edf5ce36cd" providerId="ADAL" clId="{FCD322CB-B8E0-4293-A6E0-D9EA1666BAB5}" dt="2022-08-18T20:56:17.843" v="1991"/>
        <pc:sldMkLst>
          <pc:docMk/>
          <pc:sldMk cId="1552500338" sldId="638"/>
        </pc:sldMkLst>
        <pc:spChg chg="mod">
          <ac:chgData name="Radloff, Rex" userId="ecf50740-f69d-4b4c-9b94-98edf5ce36cd" providerId="ADAL" clId="{FCD322CB-B8E0-4293-A6E0-D9EA1666BAB5}" dt="2022-08-18T20:53:59.442" v="1989" actId="1076"/>
          <ac:spMkLst>
            <pc:docMk/>
            <pc:sldMk cId="1552500338" sldId="638"/>
            <ac:spMk id="55" creationId="{391D6FCE-B4CF-4033-BAEF-26114DFE3FFB}"/>
          </ac:spMkLst>
        </pc:spChg>
      </pc:sldChg>
      <pc:sldChg chg="add modTransition">
        <pc:chgData name="Radloff, Rex" userId="ecf50740-f69d-4b4c-9b94-98edf5ce36cd" providerId="ADAL" clId="{FCD322CB-B8E0-4293-A6E0-D9EA1666BAB5}" dt="2022-08-18T20:56:17.843" v="1991"/>
        <pc:sldMkLst>
          <pc:docMk/>
          <pc:sldMk cId="1971344985" sldId="639"/>
        </pc:sldMkLst>
      </pc:sldChg>
      <pc:sldChg chg="add modTransition">
        <pc:chgData name="Radloff, Rex" userId="ecf50740-f69d-4b4c-9b94-98edf5ce36cd" providerId="ADAL" clId="{FCD322CB-B8E0-4293-A6E0-D9EA1666BAB5}" dt="2022-08-18T20:56:17.843" v="1991"/>
        <pc:sldMkLst>
          <pc:docMk/>
          <pc:sldMk cId="1417674839" sldId="640"/>
        </pc:sldMkLst>
      </pc:sldChg>
      <pc:sldChg chg="add modTransition">
        <pc:chgData name="Radloff, Rex" userId="ecf50740-f69d-4b4c-9b94-98edf5ce36cd" providerId="ADAL" clId="{FCD322CB-B8E0-4293-A6E0-D9EA1666BAB5}" dt="2022-08-18T20:56:17.843" v="1991"/>
        <pc:sldMkLst>
          <pc:docMk/>
          <pc:sldMk cId="1201099151" sldId="641"/>
        </pc:sldMkLst>
      </pc:sldChg>
      <pc:sldChg chg="add modTransition">
        <pc:chgData name="Radloff, Rex" userId="ecf50740-f69d-4b4c-9b94-98edf5ce36cd" providerId="ADAL" clId="{FCD322CB-B8E0-4293-A6E0-D9EA1666BAB5}" dt="2022-08-18T20:56:17.843" v="1991"/>
        <pc:sldMkLst>
          <pc:docMk/>
          <pc:sldMk cId="1066548769" sldId="642"/>
        </pc:sldMkLst>
      </pc:sldChg>
      <pc:sldChg chg="add modTransition">
        <pc:chgData name="Radloff, Rex" userId="ecf50740-f69d-4b4c-9b94-98edf5ce36cd" providerId="ADAL" clId="{FCD322CB-B8E0-4293-A6E0-D9EA1666BAB5}" dt="2022-08-18T20:56:17.843" v="1991"/>
        <pc:sldMkLst>
          <pc:docMk/>
          <pc:sldMk cId="3268020349" sldId="643"/>
        </pc:sldMkLst>
      </pc:sldChg>
      <pc:sldChg chg="add modTransition">
        <pc:chgData name="Radloff, Rex" userId="ecf50740-f69d-4b4c-9b94-98edf5ce36cd" providerId="ADAL" clId="{FCD322CB-B8E0-4293-A6E0-D9EA1666BAB5}" dt="2022-08-18T20:56:17.843" v="1991"/>
        <pc:sldMkLst>
          <pc:docMk/>
          <pc:sldMk cId="3944392814" sldId="644"/>
        </pc:sldMkLst>
      </pc:sldChg>
      <pc:sldChg chg="add modTransition">
        <pc:chgData name="Radloff, Rex" userId="ecf50740-f69d-4b4c-9b94-98edf5ce36cd" providerId="ADAL" clId="{FCD322CB-B8E0-4293-A6E0-D9EA1666BAB5}" dt="2022-08-18T20:56:17.843" v="1991"/>
        <pc:sldMkLst>
          <pc:docMk/>
          <pc:sldMk cId="274732828" sldId="646"/>
        </pc:sldMkLst>
      </pc:sldChg>
      <pc:sldChg chg="add modTransition">
        <pc:chgData name="Radloff, Rex" userId="ecf50740-f69d-4b4c-9b94-98edf5ce36cd" providerId="ADAL" clId="{FCD322CB-B8E0-4293-A6E0-D9EA1666BAB5}" dt="2022-08-18T20:56:17.843" v="1991"/>
        <pc:sldMkLst>
          <pc:docMk/>
          <pc:sldMk cId="3183017757" sldId="647"/>
        </pc:sldMkLst>
      </pc:sldChg>
      <pc:sldMasterChg chg="delSldLayout">
        <pc:chgData name="Radloff, Rex" userId="ecf50740-f69d-4b4c-9b94-98edf5ce36cd" providerId="ADAL" clId="{FCD322CB-B8E0-4293-A6E0-D9EA1666BAB5}" dt="2022-08-18T07:57:20.336" v="534" actId="2696"/>
        <pc:sldMasterMkLst>
          <pc:docMk/>
          <pc:sldMasterMk cId="0" sldId="2147483648"/>
        </pc:sldMasterMkLst>
        <pc:sldLayoutChg chg="del">
          <pc:chgData name="Radloff, Rex" userId="ecf50740-f69d-4b4c-9b94-98edf5ce36cd" providerId="ADAL" clId="{FCD322CB-B8E0-4293-A6E0-D9EA1666BAB5}" dt="2022-08-18T07:57:20.336" v="534" actId="2696"/>
          <pc:sldLayoutMkLst>
            <pc:docMk/>
            <pc:sldMasterMk cId="0" sldId="2147483648"/>
            <pc:sldLayoutMk cId="248021603" sldId="214748370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13" name="Shape 3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97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418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Lowell High School project is targeting LEED Gold using the LEED v 4 checklist. LEED credits are earned based on the project’s design and construction activities. At the last SBC meeting, there were questions about our LEED status so I thought that I would update you this evening on some construction activities related to LEED credits.</a:t>
            </a:r>
          </a:p>
        </p:txBody>
      </p:sp>
    </p:spTree>
    <p:extLst>
      <p:ext uri="{BB962C8B-B14F-4D97-AF65-F5344CB8AC3E}">
        <p14:creationId xmlns:p14="http://schemas.microsoft.com/office/powerpoint/2010/main" val="2312746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date, at 89%, we are exceeding the LEED minimum of 75% of waste diverted</a:t>
            </a:r>
          </a:p>
          <a:p>
            <a:r>
              <a:rPr lang="en-US" dirty="0"/>
              <a:t>This project includes several material with recycled content. One of the highest % of recycled content is our steel. % various by steel shape/type but of major elements, here is % recycled</a:t>
            </a:r>
          </a:p>
          <a:p>
            <a:endParaRPr lang="en-US" dirty="0"/>
          </a:p>
          <a:p>
            <a:r>
              <a:rPr lang="en-US" dirty="0"/>
              <a:t>Like the food we eat, we want to understand what ingredients are using within products. We learn the ingredients through EPDs. We exceed the 20 product minimum for LEED.</a:t>
            </a:r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party verification is more transparency</a:t>
            </a:r>
          </a:p>
        </p:txBody>
      </p:sp>
    </p:spTree>
    <p:extLst>
      <p:ext uri="{BB962C8B-B14F-4D97-AF65-F5344CB8AC3E}">
        <p14:creationId xmlns:p14="http://schemas.microsoft.com/office/powerpoint/2010/main" val="641422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improving the indoor air in the building during and after construction a few ways.</a:t>
            </a:r>
          </a:p>
          <a:p>
            <a:r>
              <a:rPr lang="en-US" dirty="0"/>
              <a:t>Suffolk keeps all open ends of ductwork sealed until it is attached to other materials. </a:t>
            </a:r>
          </a:p>
          <a:p>
            <a:r>
              <a:rPr lang="en-US" dirty="0"/>
              <a:t>At the end of each phase, Suffolk is doing a HVAC air flushing of each phase. After the flush, they changed all air filters.</a:t>
            </a:r>
          </a:p>
          <a:p>
            <a:r>
              <a:rPr lang="en-US" dirty="0"/>
              <a:t>Outside of the construction area, </a:t>
            </a:r>
            <a:r>
              <a:rPr lang="en-US" dirty="0" err="1"/>
              <a:t>Cashins</a:t>
            </a:r>
            <a:r>
              <a:rPr lang="en-US" dirty="0"/>
              <a:t> is performing air quality testing on a monthly basis.</a:t>
            </a:r>
          </a:p>
          <a:p>
            <a:endParaRPr lang="en-US" dirty="0"/>
          </a:p>
          <a:p>
            <a:r>
              <a:rPr lang="en-US" dirty="0"/>
              <a:t>With sensitive to the adjacent canals and storm water infits, Suffolk has installed straw bails for erosion control along the perimeter of the site. Bails are replaced as needed.</a:t>
            </a:r>
          </a:p>
        </p:txBody>
      </p:sp>
    </p:spTree>
    <p:extLst>
      <p:ext uri="{BB962C8B-B14F-4D97-AF65-F5344CB8AC3E}">
        <p14:creationId xmlns:p14="http://schemas.microsoft.com/office/powerpoint/2010/main" val="330785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Blank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1689102" y="4762500"/>
            <a:ext cx="7372599" cy="119083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Light"/>
                <a:ea typeface="Maison Neue Extended Light"/>
                <a:cs typeface="Maison Neue Extended Light"/>
                <a:sym typeface="Maison Neue Extended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1" name="TextBox 12"/>
          <p:cNvSpPr txBox="1">
            <a:spLocks noGrp="1"/>
          </p:cNvSpPr>
          <p:nvPr>
            <p:ph type="body" sz="quarter" idx="13"/>
          </p:nvPr>
        </p:nvSpPr>
        <p:spPr>
          <a:xfrm>
            <a:off x="7966037" y="457201"/>
            <a:ext cx="3418243" cy="38209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150000"/>
              </a:lnSpc>
              <a:spcBef>
                <a:spcPts val="0"/>
              </a:spcBef>
              <a:buSzTx/>
              <a:buFontTx/>
              <a:buNone/>
              <a:defRPr sz="1400" spc="51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Mono Std"/>
                <a:ea typeface="Favorit Mono Std"/>
                <a:cs typeface="Favorit Mono Std"/>
                <a:sym typeface="Favorit Mono Std"/>
              </a:defRPr>
            </a:lvl1pPr>
          </a:lstStyle>
          <a:p>
            <a:r>
              <a:t>MM.DD.YYYY</a:t>
            </a:r>
          </a:p>
        </p:txBody>
      </p:sp>
      <p:pic>
        <p:nvPicPr>
          <p:cNvPr id="43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055" y="2711243"/>
            <a:ext cx="5153892" cy="1514394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7" name="Picture 9" descr="Picture 9">
            <a:extLst>
              <a:ext uri="{FF2B5EF4-FFF2-40B4-BE49-F238E27FC236}">
                <a16:creationId xmlns:a16="http://schemas.microsoft.com/office/drawing/2014/main" id="{77D686A4-CF39-7846-8F8E-D615AC99F8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042305" y="583342"/>
            <a:ext cx="162395" cy="22688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7660952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Content copy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itle Text"/>
          <p:cNvSpPr txBox="1">
            <a:spLocks noGrp="1"/>
          </p:cNvSpPr>
          <p:nvPr>
            <p:ph type="title"/>
          </p:nvPr>
        </p:nvSpPr>
        <p:spPr>
          <a:xfrm>
            <a:off x="491876" y="5003800"/>
            <a:ext cx="9023848" cy="85506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Light"/>
                <a:ea typeface="Maison Neue Extended Light"/>
                <a:cs typeface="Maison Neue Extended Light"/>
                <a:sym typeface="Maison Neue Extended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3200" y="6500813"/>
            <a:ext cx="256222" cy="200055"/>
          </a:xfrm>
          <a:prstGeom prst="rect">
            <a:avLst/>
          </a:prstGeom>
        </p:spPr>
        <p:txBody>
          <a:bodyPr anchor="t"/>
          <a:lstStyle>
            <a:lvl1pPr algn="l">
              <a:defRPr sz="700" spc="151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238" name="Image"/>
          <p:cNvSpPr>
            <a:spLocks noGrp="1"/>
          </p:cNvSpPr>
          <p:nvPr>
            <p:ph type="pic" idx="13"/>
          </p:nvPr>
        </p:nvSpPr>
        <p:spPr>
          <a:xfrm>
            <a:off x="-126446" y="2"/>
            <a:ext cx="12444892" cy="471054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229482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Content copy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Image"/>
          <p:cNvSpPr>
            <a:spLocks noGrp="1"/>
          </p:cNvSpPr>
          <p:nvPr>
            <p:ph type="pic" idx="13"/>
          </p:nvPr>
        </p:nvSpPr>
        <p:spPr>
          <a:xfrm>
            <a:off x="0" y="2"/>
            <a:ext cx="6432352" cy="6858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2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3200" y="6500813"/>
            <a:ext cx="256222" cy="200055"/>
          </a:xfrm>
          <a:prstGeom prst="rect">
            <a:avLst/>
          </a:prstGeom>
        </p:spPr>
        <p:txBody>
          <a:bodyPr anchor="t"/>
          <a:lstStyle>
            <a:lvl1pPr algn="l">
              <a:defRPr sz="700" spc="151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286" name="TextBox 21"/>
          <p:cNvSpPr txBox="1">
            <a:spLocks noGrp="1"/>
          </p:cNvSpPr>
          <p:nvPr>
            <p:ph type="body" sz="quarter" idx="14"/>
          </p:nvPr>
        </p:nvSpPr>
        <p:spPr>
          <a:xfrm>
            <a:off x="6927206" y="1555410"/>
            <a:ext cx="4096263" cy="3747180"/>
          </a:xfrm>
          <a:prstGeom prst="rect">
            <a:avLst/>
          </a:prstGeom>
        </p:spPr>
        <p:txBody>
          <a:bodyPr anchor="ctr">
            <a:spAutoFit/>
          </a:bodyPr>
          <a:lstStyle>
            <a:lvl1pPr marL="380990" indent="-380990">
              <a:lnSpc>
                <a:spcPct val="150000"/>
              </a:lnSpc>
              <a:spcBef>
                <a:spcPts val="0"/>
              </a:spcBef>
              <a:buClr>
                <a:schemeClr val="accent6">
                  <a:hueOff val="15804395"/>
                  <a:satOff val="28548"/>
                  <a:lumOff val="-71764"/>
                </a:schemeClr>
              </a:buClr>
              <a:buSzPct val="140000"/>
              <a:buFontTx/>
              <a:buNone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sym typeface="Maison Neue Extended Demi"/>
              </a:defRPr>
            </a:lvl1pPr>
          </a:lstStyle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chemeClr val="accent6">
                  <a:hueOff val="15804395"/>
                  <a:satOff val="28548"/>
                  <a:lumOff val="-71764"/>
                </a:schemeClr>
              </a:buClr>
              <a:buSzPct val="140000"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pPr>
            <a:r>
              <a:t>Ti qui doluptasin eum non et molum remquia dolorporum.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pPr>
            <a:endParaRPr/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chemeClr val="accent6">
                  <a:hueOff val="15804395"/>
                  <a:satOff val="28548"/>
                  <a:lumOff val="-71764"/>
                </a:schemeClr>
              </a:buClr>
              <a:buSzPct val="140000"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pPr>
            <a:r>
              <a:t>Ti qui doluptasin eum non et molum remquia dolorporum.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pPr>
            <a:endParaRPr/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chemeClr val="accent6">
                  <a:hueOff val="15804395"/>
                  <a:satOff val="28548"/>
                  <a:lumOff val="-71764"/>
                </a:schemeClr>
              </a:buClr>
              <a:buSzPct val="140000"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pPr>
            <a:r>
              <a:t>Ti qui doluptasin eum non et molum remquia dolorporum.</a:t>
            </a:r>
          </a:p>
        </p:txBody>
      </p:sp>
    </p:spTree>
    <p:extLst>
      <p:ext uri="{BB962C8B-B14F-4D97-AF65-F5344CB8AC3E}">
        <p14:creationId xmlns:p14="http://schemas.microsoft.com/office/powerpoint/2010/main" val="75198300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Blank copy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Box 4"/>
          <p:cNvSpPr txBox="1"/>
          <p:nvPr/>
        </p:nvSpPr>
        <p:spPr>
          <a:xfrm>
            <a:off x="502920" y="3644182"/>
            <a:ext cx="659174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4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</a:lstStyle>
          <a:p>
            <a:r>
              <a:rPr sz="4400" dirty="0"/>
              <a:t>Thank you</a:t>
            </a:r>
          </a:p>
        </p:txBody>
      </p:sp>
      <p:sp>
        <p:nvSpPr>
          <p:cNvPr id="304" name="TextBox 12"/>
          <p:cNvSpPr txBox="1">
            <a:spLocks noGrp="1"/>
          </p:cNvSpPr>
          <p:nvPr>
            <p:ph type="body" sz="quarter" idx="13"/>
          </p:nvPr>
        </p:nvSpPr>
        <p:spPr>
          <a:xfrm>
            <a:off x="8109473" y="5954204"/>
            <a:ext cx="3418243" cy="38209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150000"/>
              </a:lnSpc>
              <a:spcBef>
                <a:spcPts val="0"/>
              </a:spcBef>
              <a:buSzTx/>
              <a:buFontTx/>
              <a:buNone/>
              <a:defRPr sz="1400" spc="8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Mono Std"/>
                <a:ea typeface="Favorit Mono Std"/>
                <a:cs typeface="Favorit Mono Std"/>
                <a:sym typeface="Favorit Mono Std"/>
              </a:defRPr>
            </a:lvl1pPr>
          </a:lstStyle>
          <a:p>
            <a:r>
              <a:t>MM.DD.YYYY</a:t>
            </a:r>
          </a:p>
        </p:txBody>
      </p:sp>
      <p:sp>
        <p:nvSpPr>
          <p:cNvPr id="3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7" name="Picture 3" descr="Picture 3">
            <a:extLst>
              <a:ext uri="{FF2B5EF4-FFF2-40B4-BE49-F238E27FC236}">
                <a16:creationId xmlns:a16="http://schemas.microsoft.com/office/drawing/2014/main" id="{A7FBEF9D-C86D-1C49-85C9-D146963617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0415" y="5836095"/>
            <a:ext cx="2112579" cy="62074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1C4FED1-7538-C645-9087-6D28C43184C1}"/>
              </a:ext>
            </a:extLst>
          </p:cNvPr>
          <p:cNvSpPr/>
          <p:nvPr userDrawn="1"/>
        </p:nvSpPr>
        <p:spPr>
          <a:xfrm>
            <a:off x="617317" y="6589115"/>
            <a:ext cx="1711769" cy="369330"/>
          </a:xfrm>
          <a:prstGeom prst="rect">
            <a:avLst/>
          </a:prstGeom>
          <a:solidFill>
            <a:srgbClr val="B2D3E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275515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DA520-7EC9-4DDB-8E78-3D5E0A4549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A3DB28-49E3-43E4-BD5E-AD4A21B727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A558A-2740-42D7-9BE1-9862EC18D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DC69D-A248-405F-90EF-2335B25397B9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14530-D471-48BB-B317-AB89CA400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3D37D-882E-48CD-A9BE-1D6C83D32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8E853-D98F-4FD4-A2FC-3B9D16088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00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1171058" y="6446580"/>
            <a:ext cx="182743" cy="18466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4244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583" b="1" i="0">
                <a:solidFill>
                  <a:srgbClr val="8A8C8E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71059" y="6446580"/>
            <a:ext cx="182742" cy="18466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5107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copy">
    <p:bg>
      <p:bgPr>
        <a:solidFill>
          <a:schemeClr val="accent6">
            <a:hueOff val="15804395"/>
            <a:satOff val="28548"/>
            <a:lumOff val="-7176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xfrm>
            <a:off x="508000" y="339726"/>
            <a:ext cx="10515600" cy="132556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7200">
                <a:solidFill>
                  <a:schemeClr val="accent6">
                    <a:hueOff val="9991837"/>
                    <a:satOff val="30387"/>
                    <a:lumOff val="-3725"/>
                  </a:schemeClr>
                </a:solidFill>
                <a:latin typeface="Maison Neue Extended Light"/>
                <a:ea typeface="Maison Neue Extended Light"/>
                <a:cs typeface="Maison Neue Extended Light"/>
                <a:sym typeface="Maison Neue Extended Light"/>
              </a:defRPr>
            </a:lvl1pPr>
          </a:lstStyle>
          <a:p>
            <a:r>
              <a:t>Title Text</a:t>
            </a:r>
          </a:p>
        </p:txBody>
      </p:sp>
      <p:pic>
        <p:nvPicPr>
          <p:cNvPr id="5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200" y="0"/>
            <a:ext cx="5588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TextBox 5"/>
          <p:cNvSpPr txBox="1">
            <a:spLocks noGrp="1"/>
          </p:cNvSpPr>
          <p:nvPr>
            <p:ph type="body" sz="quarter" idx="13"/>
          </p:nvPr>
        </p:nvSpPr>
        <p:spPr>
          <a:xfrm>
            <a:off x="7501059" y="5680130"/>
            <a:ext cx="3418243" cy="38209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150000"/>
              </a:lnSpc>
              <a:spcBef>
                <a:spcPts val="0"/>
              </a:spcBef>
              <a:buSzTx/>
              <a:buFontTx/>
              <a:buNone/>
              <a:defRPr sz="1400" spc="80">
                <a:solidFill>
                  <a:schemeClr val="accent6">
                    <a:hueOff val="9991837"/>
                    <a:satOff val="30387"/>
                    <a:lumOff val="-3725"/>
                  </a:schemeClr>
                </a:solidFill>
                <a:latin typeface="Favorit Mono Std"/>
                <a:ea typeface="Favorit Mono Std"/>
                <a:cs typeface="Favorit Mono Std"/>
                <a:sym typeface="Favorit Mono Std"/>
              </a:defRPr>
            </a:lvl1pPr>
          </a:lstStyle>
          <a:p>
            <a:r>
              <a:t>MM.DD.YYYY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3" name="Picture 2" descr="A picture containing wheel, window&#10;&#10;Description automatically generated">
            <a:extLst>
              <a:ext uri="{FF2B5EF4-FFF2-40B4-BE49-F238E27FC236}">
                <a16:creationId xmlns:a16="http://schemas.microsoft.com/office/drawing/2014/main" id="{044D38B6-09A7-B44F-ACBD-1E96D3C4D3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7" y="4618467"/>
            <a:ext cx="1987764" cy="17187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C776666-2247-4E4E-87C8-2B38DBAF5077}"/>
              </a:ext>
            </a:extLst>
          </p:cNvPr>
          <p:cNvSpPr/>
          <p:nvPr userDrawn="1"/>
        </p:nvSpPr>
        <p:spPr>
          <a:xfrm>
            <a:off x="441091" y="6594354"/>
            <a:ext cx="1299411" cy="369330"/>
          </a:xfrm>
          <a:prstGeom prst="rect">
            <a:avLst/>
          </a:prstGeom>
          <a:solidFill>
            <a:srgbClr val="B2D3E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Content copy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508000" y="339726"/>
            <a:ext cx="10515600" cy="132556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72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Light"/>
                <a:ea typeface="Maison Neue Extended Light"/>
                <a:cs typeface="Maison Neue Extended Light"/>
                <a:sym typeface="Maison Neue Extended Light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5" name="TextBox 5"/>
          <p:cNvSpPr txBox="1">
            <a:spLocks noGrp="1"/>
          </p:cNvSpPr>
          <p:nvPr>
            <p:ph type="body" sz="quarter" idx="13"/>
          </p:nvPr>
        </p:nvSpPr>
        <p:spPr>
          <a:xfrm>
            <a:off x="7501059" y="5680130"/>
            <a:ext cx="3418243" cy="38209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150000"/>
              </a:lnSpc>
              <a:spcBef>
                <a:spcPts val="0"/>
              </a:spcBef>
              <a:buSzTx/>
              <a:buFontTx/>
              <a:buNone/>
              <a:defRPr sz="1400" spc="8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Mono Std"/>
                <a:ea typeface="Favorit Mono Std"/>
                <a:cs typeface="Favorit Mono Std"/>
                <a:sym typeface="Favorit Mono Std"/>
              </a:defRPr>
            </a:lvl1pPr>
          </a:lstStyle>
          <a:p>
            <a:r>
              <a:t>MM.DD.YYYY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D26C7759-744E-E641-8855-865976B178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33200" y="0"/>
            <a:ext cx="5588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4E03EB-B7C9-4F45-B3D5-142F662F27D0}"/>
              </a:ext>
            </a:extLst>
          </p:cNvPr>
          <p:cNvSpPr/>
          <p:nvPr userDrawn="1"/>
        </p:nvSpPr>
        <p:spPr>
          <a:xfrm>
            <a:off x="441091" y="6594354"/>
            <a:ext cx="1299411" cy="369330"/>
          </a:xfrm>
          <a:prstGeom prst="rect">
            <a:avLst/>
          </a:prstGeom>
          <a:solidFill>
            <a:srgbClr val="B2D3E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6BBF76B7-8CCB-AE49-9D12-A249F34221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3" y="4596714"/>
            <a:ext cx="2033309" cy="175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5651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Content copy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469902" y="2895600"/>
            <a:ext cx="9023847" cy="85506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Light"/>
                <a:ea typeface="Maison Neue Extended Light"/>
                <a:cs typeface="Maison Neue Extended Light"/>
                <a:sym typeface="Maison Neue Extended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94" name="TextBox 9"/>
          <p:cNvSpPr txBox="1">
            <a:spLocks noGrp="1"/>
          </p:cNvSpPr>
          <p:nvPr>
            <p:ph type="body" sz="quarter" idx="13"/>
          </p:nvPr>
        </p:nvSpPr>
        <p:spPr>
          <a:xfrm>
            <a:off x="502919" y="2522420"/>
            <a:ext cx="5021899" cy="30777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 cap="all" spc="3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r>
              <a:t>SECTION #</a:t>
            </a:r>
          </a:p>
        </p:txBody>
      </p:sp>
      <p:sp>
        <p:nvSpPr>
          <p:cNvPr id="95" name="TextBox 13"/>
          <p:cNvSpPr txBox="1">
            <a:spLocks noGrp="1"/>
          </p:cNvSpPr>
          <p:nvPr>
            <p:ph type="body" sz="quarter" idx="14"/>
          </p:nvPr>
        </p:nvSpPr>
        <p:spPr>
          <a:xfrm>
            <a:off x="502921" y="6317408"/>
            <a:ext cx="2722099" cy="2462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 spc="79">
                <a:solidFill>
                  <a:srgbClr val="1E2224"/>
                </a:solidFill>
                <a:latin typeface="Favorit Mono Std"/>
                <a:ea typeface="Favorit Mono Std"/>
                <a:cs typeface="Favorit Mono Std"/>
                <a:sym typeface="Favorit Mono Std"/>
              </a:defRPr>
            </a:lvl1pPr>
          </a:lstStyle>
          <a:p>
            <a:r>
              <a:t>Suffolk x Meeting Name Here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3000" y="6502400"/>
            <a:ext cx="256222" cy="200055"/>
          </a:xfrm>
          <a:prstGeom prst="rect">
            <a:avLst/>
          </a:prstGeom>
        </p:spPr>
        <p:txBody>
          <a:bodyPr anchor="t"/>
          <a:lstStyle>
            <a:lvl1pPr algn="l">
              <a:defRPr sz="700" spc="151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2A45C785-207C-0946-8B5E-1268F11DFD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33200" y="0"/>
            <a:ext cx="5588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6504648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Content copy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xfrm>
            <a:off x="1584076" y="2105766"/>
            <a:ext cx="9023848" cy="85506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</a:lstStyle>
          <a:p>
            <a:r>
              <a:t>Title Text</a:t>
            </a:r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3200" y="6500813"/>
            <a:ext cx="256222" cy="200055"/>
          </a:xfrm>
          <a:prstGeom prst="rect">
            <a:avLst/>
          </a:prstGeom>
        </p:spPr>
        <p:txBody>
          <a:bodyPr anchor="t"/>
          <a:lstStyle>
            <a:lvl1pPr algn="l">
              <a:defRPr sz="700" spc="151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668290" y="3258771"/>
            <a:ext cx="6855423" cy="26426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TextBox 13"/>
          <p:cNvSpPr txBox="1">
            <a:spLocks noGrp="1"/>
          </p:cNvSpPr>
          <p:nvPr>
            <p:ph type="body" sz="quarter" idx="13"/>
          </p:nvPr>
        </p:nvSpPr>
        <p:spPr>
          <a:xfrm>
            <a:off x="502921" y="6317408"/>
            <a:ext cx="2722099" cy="2462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 spc="79">
                <a:solidFill>
                  <a:srgbClr val="1E2224"/>
                </a:solidFill>
                <a:latin typeface="Favorit Mono Std"/>
                <a:ea typeface="Favorit Mono Std"/>
                <a:cs typeface="Favorit Mono Std"/>
                <a:sym typeface="Favorit Mono Std"/>
              </a:defRPr>
            </a:lvl1pPr>
          </a:lstStyle>
          <a:p>
            <a:r>
              <a:t>Suffolk x Meeting Name Here</a:t>
            </a:r>
          </a:p>
        </p:txBody>
      </p:sp>
    </p:spTree>
    <p:extLst>
      <p:ext uri="{BB962C8B-B14F-4D97-AF65-F5344CB8AC3E}">
        <p14:creationId xmlns:p14="http://schemas.microsoft.com/office/powerpoint/2010/main" val="246253268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Content copy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xfrm>
            <a:off x="504576" y="772266"/>
            <a:ext cx="9023848" cy="85506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</a:lstStyle>
          <a:p>
            <a:r>
              <a:t>Title Text</a:t>
            </a:r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3200" y="6500813"/>
            <a:ext cx="256222" cy="200055"/>
          </a:xfrm>
          <a:prstGeom prst="rect">
            <a:avLst/>
          </a:prstGeom>
        </p:spPr>
        <p:txBody>
          <a:bodyPr anchor="t"/>
          <a:lstStyle>
            <a:lvl1pPr algn="l">
              <a:defRPr sz="700" spc="151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6648" y="1976068"/>
            <a:ext cx="5116040" cy="19012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TextBox 4"/>
          <p:cNvSpPr txBox="1">
            <a:spLocks noGrp="1"/>
          </p:cNvSpPr>
          <p:nvPr>
            <p:ph type="body" sz="quarter" idx="13"/>
          </p:nvPr>
        </p:nvSpPr>
        <p:spPr>
          <a:xfrm>
            <a:off x="502919" y="458996"/>
            <a:ext cx="5021899" cy="2769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 cap="all" spc="3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r>
              <a:rPr dirty="0"/>
              <a:t>SECTION #</a:t>
            </a:r>
          </a:p>
        </p:txBody>
      </p:sp>
      <p:sp>
        <p:nvSpPr>
          <p:cNvPr id="128" name="TextBox 13"/>
          <p:cNvSpPr txBox="1">
            <a:spLocks noGrp="1"/>
          </p:cNvSpPr>
          <p:nvPr>
            <p:ph type="body" sz="quarter" idx="14"/>
          </p:nvPr>
        </p:nvSpPr>
        <p:spPr>
          <a:xfrm>
            <a:off x="502921" y="6317408"/>
            <a:ext cx="2722099" cy="2462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 spc="79">
                <a:solidFill>
                  <a:srgbClr val="1E2224"/>
                </a:solidFill>
                <a:latin typeface="Favorit Mono Std"/>
                <a:ea typeface="Favorit Mono Std"/>
                <a:cs typeface="Favorit Mono Std"/>
                <a:sym typeface="Favorit Mono Std"/>
              </a:defRPr>
            </a:lvl1pPr>
          </a:lstStyle>
          <a:p>
            <a:r>
              <a:t>Suffolk x Meeting Name Here</a:t>
            </a:r>
          </a:p>
        </p:txBody>
      </p:sp>
    </p:spTree>
    <p:extLst>
      <p:ext uri="{BB962C8B-B14F-4D97-AF65-F5344CB8AC3E}">
        <p14:creationId xmlns:p14="http://schemas.microsoft.com/office/powerpoint/2010/main" val="315253492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Content copy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8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222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D9D9D9"/>
                </a:solidFill>
              </a:defRPr>
            </a:pPr>
            <a:endParaRPr sz="1800" dirty="0"/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3200" y="6500813"/>
            <a:ext cx="256222" cy="200055"/>
          </a:xfrm>
          <a:prstGeom prst="rect">
            <a:avLst/>
          </a:prstGeom>
        </p:spPr>
        <p:txBody>
          <a:bodyPr anchor="t"/>
          <a:lstStyle>
            <a:lvl1pPr algn="l">
              <a:defRPr sz="700" spc="151">
                <a:solidFill>
                  <a:schemeClr val="accent6">
                    <a:hueOff val="9991837"/>
                    <a:satOff val="30387"/>
                    <a:lumOff val="-3725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5848" y="2148030"/>
            <a:ext cx="5116040" cy="31487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SzTx/>
              <a:buFontTx/>
              <a:buNone/>
              <a:defRPr sz="2600">
                <a:solidFill>
                  <a:srgbClr val="1E2224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  <a:lvl2pPr marL="0" indent="0" algn="ctr">
              <a:lnSpc>
                <a:spcPts val="4000"/>
              </a:lnSpc>
              <a:spcBef>
                <a:spcPts val="0"/>
              </a:spcBef>
              <a:buSzTx/>
              <a:buFontTx/>
              <a:buNone/>
              <a:defRPr sz="2600">
                <a:solidFill>
                  <a:srgbClr val="1E2224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2pPr>
            <a:lvl3pPr marL="0" indent="0" algn="ctr">
              <a:lnSpc>
                <a:spcPts val="4000"/>
              </a:lnSpc>
              <a:spcBef>
                <a:spcPts val="0"/>
              </a:spcBef>
              <a:buSzTx/>
              <a:buFontTx/>
              <a:buNone/>
              <a:defRPr sz="2600">
                <a:solidFill>
                  <a:srgbClr val="1E2224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3pPr>
            <a:lvl4pPr marL="0" indent="0" algn="ctr">
              <a:lnSpc>
                <a:spcPts val="4000"/>
              </a:lnSpc>
              <a:spcBef>
                <a:spcPts val="0"/>
              </a:spcBef>
              <a:buSzTx/>
              <a:buFontTx/>
              <a:buNone/>
              <a:defRPr sz="2600">
                <a:solidFill>
                  <a:srgbClr val="1E2224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4pPr>
            <a:lvl5pPr marL="0" indent="0" algn="ctr">
              <a:lnSpc>
                <a:spcPts val="4000"/>
              </a:lnSpc>
              <a:spcBef>
                <a:spcPts val="0"/>
              </a:spcBef>
              <a:buSzTx/>
              <a:buFontTx/>
              <a:buNone/>
              <a:defRPr sz="2600">
                <a:solidFill>
                  <a:srgbClr val="1E2224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TextBox 10"/>
          <p:cNvSpPr txBox="1">
            <a:spLocks noGrp="1"/>
          </p:cNvSpPr>
          <p:nvPr>
            <p:ph type="body" sz="quarter" idx="13"/>
          </p:nvPr>
        </p:nvSpPr>
        <p:spPr>
          <a:xfrm>
            <a:off x="7204889" y="2151481"/>
            <a:ext cx="3878219" cy="3141886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SzTx/>
              <a:buFontTx/>
              <a:buNone/>
              <a:defRPr sz="2600">
                <a:solidFill>
                  <a:schemeClr val="accent6">
                    <a:hueOff val="9991837"/>
                    <a:satOff val="30387"/>
                    <a:lumOff val="-3725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</a:lstStyle>
          <a:p>
            <a:r>
              <a:t>Ti qui doluptasin eum non et molum remquia dolorporum aut at enimill oriorem vent maxim sum cum inus ipsam</a:t>
            </a:r>
          </a:p>
        </p:txBody>
      </p:sp>
      <p:sp>
        <p:nvSpPr>
          <p:cNvPr id="151" name="TextBox 11"/>
          <p:cNvSpPr txBox="1">
            <a:spLocks noGrp="1"/>
          </p:cNvSpPr>
          <p:nvPr>
            <p:ph type="body" sz="quarter" idx="14"/>
          </p:nvPr>
        </p:nvSpPr>
        <p:spPr>
          <a:xfrm>
            <a:off x="502919" y="458996"/>
            <a:ext cx="5021899" cy="2769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 cap="all" spc="3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r>
              <a:t>SECTION #</a:t>
            </a:r>
          </a:p>
        </p:txBody>
      </p:sp>
      <p:sp>
        <p:nvSpPr>
          <p:cNvPr id="152" name="TextBox 18"/>
          <p:cNvSpPr txBox="1">
            <a:spLocks noGrp="1"/>
          </p:cNvSpPr>
          <p:nvPr>
            <p:ph type="body" sz="quarter" idx="15"/>
          </p:nvPr>
        </p:nvSpPr>
        <p:spPr>
          <a:xfrm>
            <a:off x="502921" y="6317407"/>
            <a:ext cx="2722099" cy="2154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spc="8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Mono Std"/>
                <a:ea typeface="Favorit Mono Std"/>
                <a:cs typeface="Favorit Mono Std"/>
                <a:sym typeface="Favorit Mono Std"/>
              </a:defRPr>
            </a:lvl1pPr>
          </a:lstStyle>
          <a:p>
            <a:r>
              <a:t>Suffolk x Meeting Name Here</a:t>
            </a:r>
          </a:p>
        </p:txBody>
      </p:sp>
    </p:spTree>
    <p:extLst>
      <p:ext uri="{BB962C8B-B14F-4D97-AF65-F5344CB8AC3E}">
        <p14:creationId xmlns:p14="http://schemas.microsoft.com/office/powerpoint/2010/main" val="164015061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Content copy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Image"/>
          <p:cNvSpPr>
            <a:spLocks noGrp="1"/>
          </p:cNvSpPr>
          <p:nvPr>
            <p:ph type="pic" idx="13"/>
          </p:nvPr>
        </p:nvSpPr>
        <p:spPr>
          <a:xfrm>
            <a:off x="2" y="9940"/>
            <a:ext cx="6095999" cy="6858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3200" y="6500813"/>
            <a:ext cx="256222" cy="200055"/>
          </a:xfrm>
          <a:prstGeom prst="rect">
            <a:avLst/>
          </a:prstGeom>
        </p:spPr>
        <p:txBody>
          <a:bodyPr anchor="t"/>
          <a:lstStyle>
            <a:lvl1pPr algn="l">
              <a:defRPr sz="700" spc="151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88" name="TextBox 18"/>
          <p:cNvSpPr txBox="1">
            <a:spLocks noGrp="1"/>
          </p:cNvSpPr>
          <p:nvPr>
            <p:ph type="body" sz="quarter" idx="14"/>
          </p:nvPr>
        </p:nvSpPr>
        <p:spPr>
          <a:xfrm>
            <a:off x="502921" y="6317407"/>
            <a:ext cx="2722099" cy="2154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spc="8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Mono Std"/>
                <a:ea typeface="Favorit Mono Std"/>
                <a:cs typeface="Favorit Mono Std"/>
                <a:sym typeface="Favorit Mono Std"/>
              </a:defRPr>
            </a:lvl1pPr>
          </a:lstStyle>
          <a:p>
            <a:r>
              <a:t>Suffolk x Meeting Name Here</a:t>
            </a:r>
          </a:p>
        </p:txBody>
      </p:sp>
      <p:sp>
        <p:nvSpPr>
          <p:cNvPr id="189" name="TextBox 15"/>
          <p:cNvSpPr txBox="1">
            <a:spLocks noGrp="1"/>
          </p:cNvSpPr>
          <p:nvPr>
            <p:ph type="body" sz="quarter" idx="15"/>
          </p:nvPr>
        </p:nvSpPr>
        <p:spPr>
          <a:xfrm>
            <a:off x="7204889" y="1859279"/>
            <a:ext cx="3878219" cy="327782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2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sym typeface="Maison Neue Extended Demi"/>
              </a:defRPr>
            </a:lvl1pPr>
          </a:lstStyle>
          <a:p>
            <a:pPr marL="0" indent="0" algn="ctr">
              <a:lnSpc>
                <a:spcPct val="2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pPr>
            <a:r>
              <a:rPr dirty="0"/>
              <a:t>Callout one</a:t>
            </a:r>
          </a:p>
          <a:p>
            <a:pPr marL="0" indent="0" algn="ctr">
              <a:lnSpc>
                <a:spcPct val="2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pPr>
            <a:r>
              <a:rPr dirty="0"/>
              <a:t>Callout two</a:t>
            </a:r>
          </a:p>
          <a:p>
            <a:pPr marL="0" indent="0" algn="ctr">
              <a:lnSpc>
                <a:spcPct val="2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pPr>
            <a:r>
              <a:rPr dirty="0"/>
              <a:t>Callout three</a:t>
            </a:r>
          </a:p>
        </p:txBody>
      </p:sp>
    </p:spTree>
    <p:extLst>
      <p:ext uri="{BB962C8B-B14F-4D97-AF65-F5344CB8AC3E}">
        <p14:creationId xmlns:p14="http://schemas.microsoft.com/office/powerpoint/2010/main" val="227669698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copy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Image"/>
          <p:cNvSpPr>
            <a:spLocks noGrp="1"/>
          </p:cNvSpPr>
          <p:nvPr>
            <p:ph type="pic" idx="13"/>
          </p:nvPr>
        </p:nvSpPr>
        <p:spPr>
          <a:xfrm>
            <a:off x="-1" y="-1"/>
            <a:ext cx="4174129" cy="6858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223" name="Image"/>
          <p:cNvSpPr>
            <a:spLocks noGrp="1"/>
          </p:cNvSpPr>
          <p:nvPr>
            <p:ph type="pic" idx="14"/>
          </p:nvPr>
        </p:nvSpPr>
        <p:spPr>
          <a:xfrm>
            <a:off x="4174128" y="-1"/>
            <a:ext cx="4094389" cy="6858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224" name="Image"/>
          <p:cNvSpPr>
            <a:spLocks noGrp="1"/>
          </p:cNvSpPr>
          <p:nvPr>
            <p:ph type="pic" idx="15"/>
          </p:nvPr>
        </p:nvSpPr>
        <p:spPr>
          <a:xfrm>
            <a:off x="8268517" y="0"/>
            <a:ext cx="3923483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2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3200" y="6500813"/>
            <a:ext cx="256222" cy="200055"/>
          </a:xfrm>
          <a:prstGeom prst="rect">
            <a:avLst/>
          </a:prstGeom>
        </p:spPr>
        <p:txBody>
          <a:bodyPr anchor="t"/>
          <a:lstStyle>
            <a:lvl1pPr algn="l">
              <a:defRPr sz="700" spc="151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0FE0E1C4-0EA4-3D42-8977-F0731314AFCC}"/>
              </a:ext>
            </a:extLst>
          </p:cNvPr>
          <p:cNvSpPr txBox="1">
            <a:spLocks noGrp="1"/>
          </p:cNvSpPr>
          <p:nvPr>
            <p:ph type="body" sz="quarter" idx="19"/>
          </p:nvPr>
        </p:nvSpPr>
        <p:spPr>
          <a:xfrm>
            <a:off x="45721" y="2302471"/>
            <a:ext cx="3843745" cy="132343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0">
                <a:solidFill>
                  <a:srgbClr val="868889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</a:lstStyle>
          <a:p>
            <a:r>
              <a:rPr dirty="0"/>
              <a:t>1</a:t>
            </a:r>
          </a:p>
        </p:txBody>
      </p:sp>
      <p:sp>
        <p:nvSpPr>
          <p:cNvPr id="10" name="TextBox 26">
            <a:extLst>
              <a:ext uri="{FF2B5EF4-FFF2-40B4-BE49-F238E27FC236}">
                <a16:creationId xmlns:a16="http://schemas.microsoft.com/office/drawing/2014/main" id="{0D02D299-0D07-6F4B-95F8-4858CE0CC33D}"/>
              </a:ext>
            </a:extLst>
          </p:cNvPr>
          <p:cNvSpPr txBox="1">
            <a:spLocks noGrp="1"/>
          </p:cNvSpPr>
          <p:nvPr>
            <p:ph type="body" sz="quarter" idx="20"/>
          </p:nvPr>
        </p:nvSpPr>
        <p:spPr>
          <a:xfrm>
            <a:off x="4174128" y="2302471"/>
            <a:ext cx="3843747" cy="132343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0">
                <a:solidFill>
                  <a:srgbClr val="868889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</a:lstStyle>
          <a:p>
            <a:r>
              <a:t>2</a:t>
            </a:r>
          </a:p>
        </p:txBody>
      </p:sp>
      <p:sp>
        <p:nvSpPr>
          <p:cNvPr id="11" name="TextBox 27">
            <a:extLst>
              <a:ext uri="{FF2B5EF4-FFF2-40B4-BE49-F238E27FC236}">
                <a16:creationId xmlns:a16="http://schemas.microsoft.com/office/drawing/2014/main" id="{993B1A48-33A7-9040-A19A-3776C14E28A8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8324305" y="2302471"/>
            <a:ext cx="3843747" cy="132343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0">
                <a:solidFill>
                  <a:srgbClr val="868889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</a:lstStyle>
          <a:p>
            <a:r>
              <a:t>3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FACC51AA-E541-194D-9C96-F35FA03F909C}"/>
              </a:ext>
            </a:extLst>
          </p:cNvPr>
          <p:cNvSpPr txBox="1">
            <a:spLocks noGrp="1"/>
          </p:cNvSpPr>
          <p:nvPr>
            <p:ph type="body" sz="quarter" idx="22"/>
          </p:nvPr>
        </p:nvSpPr>
        <p:spPr>
          <a:xfrm>
            <a:off x="45721" y="3743343"/>
            <a:ext cx="3843745" cy="33855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868889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</a:lstStyle>
          <a:p>
            <a:r>
              <a:t>Image Descriptor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BE27AE8C-AEE8-F349-94E8-F683C57197A7}"/>
              </a:ext>
            </a:extLst>
          </p:cNvPr>
          <p:cNvSpPr txBox="1">
            <a:spLocks noGrp="1"/>
          </p:cNvSpPr>
          <p:nvPr>
            <p:ph type="body" sz="quarter" idx="23"/>
          </p:nvPr>
        </p:nvSpPr>
        <p:spPr>
          <a:xfrm>
            <a:off x="4174128" y="3743343"/>
            <a:ext cx="3843747" cy="33855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868889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</a:lstStyle>
          <a:p>
            <a:r>
              <a:t>Image Descriptor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B2DC08AA-C981-7E4B-8420-6173105D6F6A}"/>
              </a:ext>
            </a:extLst>
          </p:cNvPr>
          <p:cNvSpPr txBox="1">
            <a:spLocks noGrp="1"/>
          </p:cNvSpPr>
          <p:nvPr>
            <p:ph type="body" sz="quarter" idx="24"/>
          </p:nvPr>
        </p:nvSpPr>
        <p:spPr>
          <a:xfrm>
            <a:off x="8324305" y="3743343"/>
            <a:ext cx="3843747" cy="33855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868889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</a:lstStyle>
          <a:p>
            <a:r>
              <a:t>Image Descriptor</a:t>
            </a:r>
          </a:p>
        </p:txBody>
      </p:sp>
    </p:spTree>
    <p:extLst>
      <p:ext uri="{BB962C8B-B14F-4D97-AF65-F5344CB8AC3E}">
        <p14:creationId xmlns:p14="http://schemas.microsoft.com/office/powerpoint/2010/main" val="229482893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28" y="6400414"/>
            <a:ext cx="27507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53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76" r:id="rId9"/>
    <p:sldLayoutId id="2147483684" r:id="rId10"/>
    <p:sldLayoutId id="2147483685" r:id="rId11"/>
    <p:sldLayoutId id="2147483686" r:id="rId12"/>
    <p:sldLayoutId id="2147483687" r:id="rId13"/>
    <p:sldLayoutId id="2147483705" r:id="rId14"/>
    <p:sldLayoutId id="2147483706" r:id="rId15"/>
  </p:sldLayoutIdLst>
  <p:transition spd="med"/>
  <p:txStyles>
    <p:titleStyle>
      <a:lvl1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sz="4000" b="0" i="0" u="none" strike="noStrike" cap="none" spc="0" normalizeH="0" baseline="0" dirty="0">
          <a:ln>
            <a:noFill/>
          </a:ln>
          <a:solidFill>
            <a:schemeClr val="accent6">
              <a:hueOff val="15804395"/>
              <a:satOff val="28548"/>
              <a:lumOff val="-71764"/>
            </a:schemeClr>
          </a:solidFill>
          <a:effectLst/>
          <a:uFillTx/>
          <a:latin typeface="Maison Neue Extended Light"/>
          <a:ea typeface="Maison Neue Extended Light"/>
          <a:cs typeface="Calibri Light"/>
          <a:sym typeface="Maison Neue Extended Light"/>
        </a:defRPr>
      </a:lvl1pPr>
      <a:lvl2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594" marR="0" indent="-228594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kumimoji="0" sz="1600" b="0" i="0" u="none" strike="noStrike" cap="none" spc="0" normalizeH="0" baseline="0" dirty="0">
          <a:ln>
            <a:noFill/>
          </a:ln>
          <a:solidFill>
            <a:srgbClr val="1E2123"/>
          </a:solidFill>
          <a:effectLst/>
          <a:uFillTx/>
          <a:latin typeface="Favorit Pro Light"/>
          <a:ea typeface="Favorit Pro Light"/>
          <a:cs typeface="+mn-cs"/>
          <a:sym typeface="Favorit Pro Light"/>
        </a:defRPr>
      </a:lvl1pPr>
      <a:lvl2pPr marL="723882" marR="0" indent="-266693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kumimoji="0" sz="1600" b="0" i="0" u="none" strike="noStrike" cap="none" spc="0" normalizeH="0" baseline="0" dirty="0">
          <a:ln>
            <a:noFill/>
          </a:ln>
          <a:solidFill>
            <a:srgbClr val="1E2123"/>
          </a:solidFill>
          <a:effectLst/>
          <a:uFillTx/>
          <a:latin typeface="Favorit Pro Light"/>
          <a:ea typeface="Favorit Pro Light"/>
          <a:cs typeface="+mn-cs"/>
          <a:sym typeface="Favorit Pro Light"/>
        </a:defRPr>
      </a:lvl2pPr>
      <a:lvl3pPr marL="1234408" marR="0" indent="-320031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kumimoji="0" sz="1600" b="0" i="0" u="none" strike="noStrike" cap="none" spc="0" normalizeH="0" baseline="0" dirty="0">
          <a:ln>
            <a:noFill/>
          </a:ln>
          <a:solidFill>
            <a:srgbClr val="1E2123"/>
          </a:solidFill>
          <a:effectLst/>
          <a:uFillTx/>
          <a:latin typeface="Favorit Pro Light"/>
          <a:ea typeface="Favorit Pro Light"/>
          <a:cs typeface="+mn-cs"/>
          <a:sym typeface="Favorit Pro Light"/>
        </a:defRPr>
      </a:lvl3pPr>
      <a:lvl4pPr marL="1727157" marR="0" indent="-355591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kumimoji="0" sz="1600" b="0" i="0" u="none" strike="noStrike" cap="none" spc="0" normalizeH="0" baseline="0" dirty="0">
          <a:ln>
            <a:noFill/>
          </a:ln>
          <a:solidFill>
            <a:srgbClr val="1E2123"/>
          </a:solidFill>
          <a:effectLst/>
          <a:uFillTx/>
          <a:latin typeface="Favorit Pro Light"/>
          <a:ea typeface="Favorit Pro Light"/>
          <a:cs typeface="+mn-cs"/>
          <a:sym typeface="Favorit Pro Light"/>
        </a:defRPr>
      </a:lvl4pPr>
      <a:lvl5pPr marL="2184345" marR="0" indent="-355591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kumimoji="0" sz="1600" b="0" i="0" u="none" strike="noStrike" cap="none" spc="0" normalizeH="0" baseline="0" dirty="0">
          <a:ln>
            <a:noFill/>
          </a:ln>
          <a:solidFill>
            <a:srgbClr val="1E2123"/>
          </a:solidFill>
          <a:effectLst/>
          <a:uFillTx/>
          <a:latin typeface="Favorit Pro Light"/>
          <a:ea typeface="Favorit Pro Light"/>
          <a:cs typeface="+mn-cs"/>
          <a:sym typeface="Favorit Pro Light"/>
        </a:defRPr>
      </a:lvl5pPr>
      <a:lvl6pPr marL="2641534" marR="0" indent="-355591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723" marR="0" indent="-355591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5911" marR="0" indent="-355591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100" marR="0" indent="-355591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189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377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566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754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5943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131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32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509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F4F1F6-C8E0-7B30-DDF6-3706CE5D0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916" y="0"/>
            <a:ext cx="829016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63D1AE-3733-58F8-849C-D034D39A70EB}"/>
              </a:ext>
            </a:extLst>
          </p:cNvPr>
          <p:cNvSpPr/>
          <p:nvPr/>
        </p:nvSpPr>
        <p:spPr>
          <a:xfrm>
            <a:off x="4601497" y="1604625"/>
            <a:ext cx="3669398" cy="437142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1FC070-610A-007B-D898-A064386B4D32}"/>
              </a:ext>
            </a:extLst>
          </p:cNvPr>
          <p:cNvSpPr/>
          <p:nvPr/>
        </p:nvSpPr>
        <p:spPr>
          <a:xfrm>
            <a:off x="3072581" y="2117868"/>
            <a:ext cx="3098144" cy="385817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9CDB91-89B8-308F-FE9B-6A903D16D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366" y="1678365"/>
            <a:ext cx="5620288" cy="450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4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line&#10;&#10;Description automatically generated">
            <a:extLst>
              <a:ext uri="{FF2B5EF4-FFF2-40B4-BE49-F238E27FC236}">
                <a16:creationId xmlns:a16="http://schemas.microsoft.com/office/drawing/2014/main" id="{3CF51175-E0ED-A66B-7116-5AE1C6D9C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A2CB40-F4BF-DB0C-29A0-A4D1ADE463BB}"/>
              </a:ext>
            </a:extLst>
          </p:cNvPr>
          <p:cNvSpPr txBox="1"/>
          <p:nvPr/>
        </p:nvSpPr>
        <p:spPr>
          <a:xfrm>
            <a:off x="3952193" y="6235369"/>
            <a:ext cx="4287611" cy="369330"/>
          </a:xfrm>
          <a:prstGeom prst="rect">
            <a:avLst/>
          </a:prstGeom>
          <a:solidFill>
            <a:srgbClr val="FFF2CC">
              <a:alpha val="74902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South Bridge Removal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3697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building, apartment building&#10;&#10;Description automatically generated">
            <a:extLst>
              <a:ext uri="{FF2B5EF4-FFF2-40B4-BE49-F238E27FC236}">
                <a16:creationId xmlns:a16="http://schemas.microsoft.com/office/drawing/2014/main" id="{83437DA4-7CEE-0795-69B6-D7FE30DF55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6" r="3465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A2CB40-F4BF-DB0C-29A0-A4D1ADE463BB}"/>
              </a:ext>
            </a:extLst>
          </p:cNvPr>
          <p:cNvSpPr txBox="1"/>
          <p:nvPr/>
        </p:nvSpPr>
        <p:spPr>
          <a:xfrm>
            <a:off x="3952193" y="6235369"/>
            <a:ext cx="4287611" cy="369330"/>
          </a:xfrm>
          <a:prstGeom prst="rect">
            <a:avLst/>
          </a:prstGeom>
          <a:solidFill>
            <a:srgbClr val="FFF2CC">
              <a:alpha val="74902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South Bridge Remain.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7859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tree, building&#10;&#10;Description automatically generated">
            <a:extLst>
              <a:ext uri="{FF2B5EF4-FFF2-40B4-BE49-F238E27FC236}">
                <a16:creationId xmlns:a16="http://schemas.microsoft.com/office/drawing/2014/main" id="{3A34E6A6-5875-FB28-E673-C00E28CDDE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A2CB40-F4BF-DB0C-29A0-A4D1ADE463BB}"/>
              </a:ext>
            </a:extLst>
          </p:cNvPr>
          <p:cNvSpPr txBox="1"/>
          <p:nvPr/>
        </p:nvSpPr>
        <p:spPr>
          <a:xfrm>
            <a:off x="3952193" y="6235369"/>
            <a:ext cx="4287611" cy="369330"/>
          </a:xfrm>
          <a:prstGeom prst="rect">
            <a:avLst/>
          </a:prstGeom>
          <a:solidFill>
            <a:srgbClr val="FFF2CC">
              <a:alpha val="74902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South Bridge Removal (after)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8446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D749D-48D0-F373-B3C9-4B8F5055F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2" y="2895600"/>
            <a:ext cx="11488090" cy="855068"/>
          </a:xfrm>
        </p:spPr>
        <p:txBody>
          <a:bodyPr/>
          <a:lstStyle/>
          <a:p>
            <a:r>
              <a:rPr lang="en-US" dirty="0">
                <a:sym typeface="Calibri"/>
              </a:rPr>
              <a:t>Part 3:</a:t>
            </a:r>
            <a:r>
              <a:rPr lang="en-US" b="1" dirty="0">
                <a:sym typeface="Calibri"/>
              </a:rPr>
              <a:t> </a:t>
            </a:r>
            <a:r>
              <a:rPr lang="en-US" sz="3600" b="1" dirty="0">
                <a:sym typeface="Calibri"/>
              </a:rPr>
              <a:t>MBE/WBE and Workforce Progress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C88B4-59D4-E966-26F5-DEB1D2D57C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9D6AFA-A7D8-EC06-AA94-57F195B165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3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3000" y="6502400"/>
            <a:ext cx="220571" cy="2000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C17636-16EB-4AC0-8788-105ABDB089E1}"/>
              </a:ext>
            </a:extLst>
          </p:cNvPr>
          <p:cNvSpPr txBox="1"/>
          <p:nvPr/>
        </p:nvSpPr>
        <p:spPr>
          <a:xfrm>
            <a:off x="6096000" y="3886731"/>
            <a:ext cx="4275793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914378"/>
            <a:r>
              <a:rPr lang="en-US" sz="2800" b="1" dirty="0"/>
              <a:t>Total Construction Lowell Resident</a:t>
            </a:r>
          </a:p>
          <a:p>
            <a:pPr algn="ctr" defTabSz="914378"/>
            <a:r>
              <a:rPr lang="en-US" sz="2800" dirty="0"/>
              <a:t>10.7% of all workers</a:t>
            </a:r>
            <a:br>
              <a:rPr lang="en-US" sz="2800" dirty="0"/>
            </a:br>
            <a:r>
              <a:rPr lang="en-US" sz="2800" dirty="0"/>
              <a:t>(78 workers &amp; 19,573 hours)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ED37674-4D53-4849-946F-D9D88FC6D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849" y="400950"/>
            <a:ext cx="10891481" cy="855068"/>
          </a:xfrm>
        </p:spPr>
        <p:txBody>
          <a:bodyPr/>
          <a:lstStyle/>
          <a:p>
            <a:pPr algn="ctr"/>
            <a:r>
              <a:rPr lang="en-US" sz="3200" dirty="0">
                <a:sym typeface="Calibri"/>
              </a:rPr>
              <a:t>MBE/WBE and Workforce Participation Comparison*</a:t>
            </a:r>
            <a:br>
              <a:rPr lang="en-US" sz="32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</a:b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452921-2A05-46CA-8703-B083C4122A3D}"/>
              </a:ext>
            </a:extLst>
          </p:cNvPr>
          <p:cNvSpPr txBox="1"/>
          <p:nvPr/>
        </p:nvSpPr>
        <p:spPr>
          <a:xfrm>
            <a:off x="970810" y="3886732"/>
            <a:ext cx="4434905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914378"/>
            <a:r>
              <a:rPr lang="en-US" sz="2800" b="1" dirty="0"/>
              <a:t>Total Construction</a:t>
            </a:r>
          </a:p>
          <a:p>
            <a:pPr algn="ctr" defTabSz="914378"/>
            <a:r>
              <a:rPr lang="en-US" sz="2800" b="1" dirty="0"/>
              <a:t>Female Workforce </a:t>
            </a:r>
          </a:p>
          <a:p>
            <a:pPr algn="ctr" defTabSz="914378"/>
            <a:r>
              <a:rPr lang="en-US" sz="2800" dirty="0"/>
              <a:t>is at 3.6% of all workers,</a:t>
            </a:r>
            <a:br>
              <a:rPr lang="en-US" sz="2800" dirty="0"/>
            </a:br>
            <a:r>
              <a:rPr lang="en-US" sz="2800" dirty="0"/>
              <a:t>(55 workers &amp; 6,658 hours)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8F166E-8B5B-4180-81CF-339F1F03AD85}"/>
              </a:ext>
            </a:extLst>
          </p:cNvPr>
          <p:cNvSpPr txBox="1"/>
          <p:nvPr/>
        </p:nvSpPr>
        <p:spPr>
          <a:xfrm>
            <a:off x="5687592" y="1155389"/>
            <a:ext cx="5192422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914378"/>
            <a:r>
              <a:rPr lang="en-US" sz="2800" b="1" dirty="0"/>
              <a:t>Total Construction</a:t>
            </a:r>
          </a:p>
          <a:p>
            <a:pPr algn="ctr" defTabSz="914378"/>
            <a:r>
              <a:rPr lang="en-US" sz="2800" b="1" dirty="0"/>
              <a:t>Minority Workforce</a:t>
            </a:r>
          </a:p>
          <a:p>
            <a:pPr algn="ctr" defTabSz="914378"/>
            <a:r>
              <a:rPr lang="en-US" sz="2800" dirty="0"/>
              <a:t>is at 24.9% of workers</a:t>
            </a:r>
            <a:br>
              <a:rPr lang="en-US" sz="2800" dirty="0"/>
            </a:br>
            <a:r>
              <a:rPr lang="en-US" sz="2800" dirty="0"/>
              <a:t>(344 workers &amp; 45,536 hours)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2C8A28-B8C4-4014-9B0E-7C80E6D76C5A}"/>
              </a:ext>
            </a:extLst>
          </p:cNvPr>
          <p:cNvSpPr txBox="1"/>
          <p:nvPr/>
        </p:nvSpPr>
        <p:spPr>
          <a:xfrm>
            <a:off x="1593859" y="1586276"/>
            <a:ext cx="3188809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914378"/>
            <a:r>
              <a:rPr lang="en-US" sz="2800" b="1" dirty="0">
                <a:solidFill>
                  <a:schemeClr val="tx1"/>
                </a:solidFill>
              </a:rPr>
              <a:t>Total MBE/WBE Contracts Awarded</a:t>
            </a:r>
          </a:p>
          <a:p>
            <a:pPr algn="ctr" defTabSz="914378"/>
            <a:r>
              <a:rPr lang="en-US" sz="2800" dirty="0">
                <a:solidFill>
                  <a:schemeClr val="tx1"/>
                </a:solidFill>
              </a:rPr>
              <a:t>$21,617,266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750C55-BB05-10B6-7CDD-4A4DC24246CC}"/>
              </a:ext>
            </a:extLst>
          </p:cNvPr>
          <p:cNvSpPr txBox="1"/>
          <p:nvPr/>
        </p:nvSpPr>
        <p:spPr>
          <a:xfrm>
            <a:off x="9428818" y="6412815"/>
            <a:ext cx="1785258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i="1" dirty="0"/>
              <a:t>*Updated August 11, 2022</a:t>
            </a:r>
            <a:endParaRPr kumimoji="0" lang="en-US" sz="12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3D867-08E5-6729-3823-C0930205B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Calibri"/>
              </a:rPr>
              <a:t>Part 4: </a:t>
            </a:r>
            <a:r>
              <a:rPr lang="en-US" b="1" dirty="0"/>
              <a:t>Designer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F027B-D4B8-810E-D7E2-0234633A10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8C26E-511C-7E37-C532-833C3E71CE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6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D749D-48D0-F373-B3C9-4B8F5055F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LEED Update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9D6AFA-A7D8-EC06-AA94-57F195B165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F99782-A8EC-4A15-B2AD-460DE50CAC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982" y="4154518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2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C88B4-59D4-E966-26F5-DEB1D2D57C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922" y="1890689"/>
            <a:ext cx="3000292" cy="923330"/>
          </a:xfrm>
        </p:spPr>
        <p:txBody>
          <a:bodyPr/>
          <a:lstStyle/>
          <a:p>
            <a:r>
              <a:rPr lang="en-US" sz="1800" dirty="0"/>
              <a:t>average Construction waste diversion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9D6AFA-A7D8-EC06-AA94-57F195B165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LEED BY THE NUMBERS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F7F61FE-68FF-4656-88D6-78AAC09E8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296" y="789578"/>
            <a:ext cx="2846565" cy="1119808"/>
          </a:xfrm>
        </p:spPr>
        <p:txBody>
          <a:bodyPr/>
          <a:lstStyle/>
          <a:p>
            <a:r>
              <a:rPr lang="en-US" sz="6600" dirty="0"/>
              <a:t>89%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F9EEF3B-9CBB-4973-99DE-80BCE78BFC8E}"/>
              </a:ext>
            </a:extLst>
          </p:cNvPr>
          <p:cNvSpPr txBox="1">
            <a:spLocks/>
          </p:cNvSpPr>
          <p:nvPr/>
        </p:nvSpPr>
        <p:spPr>
          <a:xfrm>
            <a:off x="7072684" y="1890689"/>
            <a:ext cx="3000293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0" marR="0" indent="0" algn="l" defTabSz="91437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all" spc="300" normalizeH="0" baseline="0">
                <a:ln>
                  <a:noFill/>
                </a:ln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effectLst/>
                <a:uFillTx/>
                <a:latin typeface="Favorit Pro Light"/>
                <a:ea typeface="Favorit Pro Light"/>
                <a:cs typeface="Favorit Pro Light"/>
                <a:sym typeface="Favorit Pro Light"/>
              </a:defRPr>
            </a:lvl1pPr>
            <a:lvl2pPr marL="723882" marR="0" indent="-266693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600" b="0" i="0" u="none" strike="noStrike" cap="none" spc="0" normalizeH="0" baseline="0" dirty="0">
                <a:ln>
                  <a:noFill/>
                </a:ln>
                <a:solidFill>
                  <a:srgbClr val="1E2123"/>
                </a:solidFill>
                <a:effectLst/>
                <a:uFillTx/>
                <a:latin typeface="Favorit Pro Light"/>
                <a:ea typeface="Favorit Pro Light"/>
                <a:cs typeface="+mn-cs"/>
                <a:sym typeface="Favorit Pro Light"/>
              </a:defRPr>
            </a:lvl2pPr>
            <a:lvl3pPr marL="1234408" marR="0" indent="-32003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600" b="0" i="0" u="none" strike="noStrike" cap="none" spc="0" normalizeH="0" baseline="0" dirty="0">
                <a:ln>
                  <a:noFill/>
                </a:ln>
                <a:solidFill>
                  <a:srgbClr val="1E2123"/>
                </a:solidFill>
                <a:effectLst/>
                <a:uFillTx/>
                <a:latin typeface="Favorit Pro Light"/>
                <a:ea typeface="Favorit Pro Light"/>
                <a:cs typeface="+mn-cs"/>
                <a:sym typeface="Favorit Pro Light"/>
              </a:defRPr>
            </a:lvl3pPr>
            <a:lvl4pPr marL="1727157" marR="0" indent="-35559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600" b="0" i="0" u="none" strike="noStrike" cap="none" spc="0" normalizeH="0" baseline="0" dirty="0">
                <a:ln>
                  <a:noFill/>
                </a:ln>
                <a:solidFill>
                  <a:srgbClr val="1E2123"/>
                </a:solidFill>
                <a:effectLst/>
                <a:uFillTx/>
                <a:latin typeface="Favorit Pro Light"/>
                <a:ea typeface="Favorit Pro Light"/>
                <a:cs typeface="+mn-cs"/>
                <a:sym typeface="Favorit Pro Light"/>
              </a:defRPr>
            </a:lvl4pPr>
            <a:lvl5pPr marL="2184345" marR="0" indent="-35559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600" b="0" i="0" u="none" strike="noStrike" cap="none" spc="0" normalizeH="0" baseline="0" dirty="0">
                <a:ln>
                  <a:noFill/>
                </a:ln>
                <a:solidFill>
                  <a:srgbClr val="1E2123"/>
                </a:solidFill>
                <a:effectLst/>
                <a:uFillTx/>
                <a:latin typeface="Favorit Pro Light"/>
                <a:ea typeface="Favorit Pro Light"/>
                <a:cs typeface="+mn-cs"/>
                <a:sym typeface="Favorit Pro Light"/>
              </a:defRPr>
            </a:lvl5pPr>
            <a:lvl6pPr marL="2641534" marR="0" indent="-35559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723" marR="0" indent="-35559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5911" marR="0" indent="-35559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100" marR="0" indent="-35559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en-US" sz="1800" dirty="0"/>
              <a:t>Products with environmental product declarations (</a:t>
            </a:r>
            <a:r>
              <a:rPr lang="en-US" sz="1800" dirty="0" err="1"/>
              <a:t>ePD</a:t>
            </a:r>
            <a:r>
              <a:rPr lang="en-US" sz="1800" cap="none" dirty="0" err="1"/>
              <a:t>s</a:t>
            </a:r>
            <a:r>
              <a:rPr lang="en-US" sz="1800" dirty="0"/>
              <a:t>)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594A0A69-D6E0-4C65-898F-D8D2537327D6}"/>
              </a:ext>
            </a:extLst>
          </p:cNvPr>
          <p:cNvSpPr txBox="1">
            <a:spLocks/>
          </p:cNvSpPr>
          <p:nvPr/>
        </p:nvSpPr>
        <p:spPr>
          <a:xfrm>
            <a:off x="6874565" y="789578"/>
            <a:ext cx="2846564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l" defTabSz="91437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effectLst/>
                <a:uFillTx/>
                <a:latin typeface="Maison Neue Extended Light"/>
                <a:ea typeface="Maison Neue Extended Light"/>
                <a:cs typeface="Maison Neue Extended Light"/>
                <a:sym typeface="Maison Neue Extended Light"/>
              </a:defRPr>
            </a:lvl1pPr>
            <a:lvl2pPr marL="0" marR="0" indent="0" algn="l" defTabSz="91437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37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37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37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37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37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37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37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sz="7200" dirty="0"/>
              <a:t>103+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B257C22-8059-4918-AEDB-0E7CC1DA951C}"/>
              </a:ext>
            </a:extLst>
          </p:cNvPr>
          <p:cNvSpPr txBox="1">
            <a:spLocks/>
          </p:cNvSpPr>
          <p:nvPr/>
        </p:nvSpPr>
        <p:spPr>
          <a:xfrm>
            <a:off x="496296" y="4846528"/>
            <a:ext cx="421485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0" marR="0" indent="0" algn="l" defTabSz="91437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all" spc="300" normalizeH="0" baseline="0">
                <a:ln>
                  <a:noFill/>
                </a:ln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effectLst/>
                <a:uFillTx/>
                <a:latin typeface="Favorit Pro Light"/>
                <a:ea typeface="Favorit Pro Light"/>
                <a:cs typeface="Favorit Pro Light"/>
                <a:sym typeface="Favorit Pro Light"/>
              </a:defRPr>
            </a:lvl1pPr>
            <a:lvl2pPr marL="723882" marR="0" indent="-266693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600" b="0" i="0" u="none" strike="noStrike" cap="none" spc="0" normalizeH="0" baseline="0" dirty="0">
                <a:ln>
                  <a:noFill/>
                </a:ln>
                <a:solidFill>
                  <a:srgbClr val="1E2123"/>
                </a:solidFill>
                <a:effectLst/>
                <a:uFillTx/>
                <a:latin typeface="Favorit Pro Light"/>
                <a:ea typeface="Favorit Pro Light"/>
                <a:cs typeface="+mn-cs"/>
                <a:sym typeface="Favorit Pro Light"/>
              </a:defRPr>
            </a:lvl2pPr>
            <a:lvl3pPr marL="1234408" marR="0" indent="-32003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600" b="0" i="0" u="none" strike="noStrike" cap="none" spc="0" normalizeH="0" baseline="0" dirty="0">
                <a:ln>
                  <a:noFill/>
                </a:ln>
                <a:solidFill>
                  <a:srgbClr val="1E2123"/>
                </a:solidFill>
                <a:effectLst/>
                <a:uFillTx/>
                <a:latin typeface="Favorit Pro Light"/>
                <a:ea typeface="Favorit Pro Light"/>
                <a:cs typeface="+mn-cs"/>
                <a:sym typeface="Favorit Pro Light"/>
              </a:defRPr>
            </a:lvl3pPr>
            <a:lvl4pPr marL="1727157" marR="0" indent="-35559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600" b="0" i="0" u="none" strike="noStrike" cap="none" spc="0" normalizeH="0" baseline="0" dirty="0">
                <a:ln>
                  <a:noFill/>
                </a:ln>
                <a:solidFill>
                  <a:srgbClr val="1E2123"/>
                </a:solidFill>
                <a:effectLst/>
                <a:uFillTx/>
                <a:latin typeface="Favorit Pro Light"/>
                <a:ea typeface="Favorit Pro Light"/>
                <a:cs typeface="+mn-cs"/>
                <a:sym typeface="Favorit Pro Light"/>
              </a:defRPr>
            </a:lvl4pPr>
            <a:lvl5pPr marL="2184345" marR="0" indent="-35559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600" b="0" i="0" u="none" strike="noStrike" cap="none" spc="0" normalizeH="0" baseline="0" dirty="0">
                <a:ln>
                  <a:noFill/>
                </a:ln>
                <a:solidFill>
                  <a:srgbClr val="1E2123"/>
                </a:solidFill>
                <a:effectLst/>
                <a:uFillTx/>
                <a:latin typeface="Favorit Pro Light"/>
                <a:ea typeface="Favorit Pro Light"/>
                <a:cs typeface="+mn-cs"/>
                <a:sym typeface="Favorit Pro Light"/>
              </a:defRPr>
            </a:lvl5pPr>
            <a:lvl6pPr marL="2641534" marR="0" indent="-35559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723" marR="0" indent="-35559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5911" marR="0" indent="-35559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100" marR="0" indent="-35559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en-US" sz="1800" dirty="0"/>
              <a:t>Total Recycled content of typically steel members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02A8DCDD-8DDD-425D-9CBB-4F70791B8D49}"/>
              </a:ext>
            </a:extLst>
          </p:cNvPr>
          <p:cNvSpPr txBox="1">
            <a:spLocks/>
          </p:cNvSpPr>
          <p:nvPr/>
        </p:nvSpPr>
        <p:spPr>
          <a:xfrm>
            <a:off x="506564" y="3737300"/>
            <a:ext cx="5685843" cy="1119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l" defTabSz="91437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effectLst/>
                <a:uFillTx/>
                <a:latin typeface="Maison Neue Extended Light"/>
                <a:ea typeface="Maison Neue Extended Light"/>
                <a:cs typeface="Maison Neue Extended Light"/>
                <a:sym typeface="Maison Neue Extended Light"/>
              </a:defRPr>
            </a:lvl1pPr>
            <a:lvl2pPr marL="0" marR="0" indent="0" algn="l" defTabSz="91437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37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37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37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37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37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37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37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sz="6600" dirty="0"/>
              <a:t>87.6-95.7%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9D881DC-5C1B-41A1-A3A7-D280683186CD}"/>
              </a:ext>
            </a:extLst>
          </p:cNvPr>
          <p:cNvSpPr txBox="1">
            <a:spLocks/>
          </p:cNvSpPr>
          <p:nvPr/>
        </p:nvSpPr>
        <p:spPr>
          <a:xfrm>
            <a:off x="7103428" y="4846528"/>
            <a:ext cx="300029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0" marR="0" indent="0" algn="l" defTabSz="91437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all" spc="300" normalizeH="0" baseline="0">
                <a:ln>
                  <a:noFill/>
                </a:ln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effectLst/>
                <a:uFillTx/>
                <a:latin typeface="Favorit Pro Light"/>
                <a:ea typeface="Favorit Pro Light"/>
                <a:cs typeface="Favorit Pro Light"/>
                <a:sym typeface="Favorit Pro Light"/>
              </a:defRPr>
            </a:lvl1pPr>
            <a:lvl2pPr marL="723882" marR="0" indent="-266693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600" b="0" i="0" u="none" strike="noStrike" cap="none" spc="0" normalizeH="0" baseline="0" dirty="0">
                <a:ln>
                  <a:noFill/>
                </a:ln>
                <a:solidFill>
                  <a:srgbClr val="1E2123"/>
                </a:solidFill>
                <a:effectLst/>
                <a:uFillTx/>
                <a:latin typeface="Favorit Pro Light"/>
                <a:ea typeface="Favorit Pro Light"/>
                <a:cs typeface="+mn-cs"/>
                <a:sym typeface="Favorit Pro Light"/>
              </a:defRPr>
            </a:lvl2pPr>
            <a:lvl3pPr marL="1234408" marR="0" indent="-32003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600" b="0" i="0" u="none" strike="noStrike" cap="none" spc="0" normalizeH="0" baseline="0" dirty="0">
                <a:ln>
                  <a:noFill/>
                </a:ln>
                <a:solidFill>
                  <a:srgbClr val="1E2123"/>
                </a:solidFill>
                <a:effectLst/>
                <a:uFillTx/>
                <a:latin typeface="Favorit Pro Light"/>
                <a:ea typeface="Favorit Pro Light"/>
                <a:cs typeface="+mn-cs"/>
                <a:sym typeface="Favorit Pro Light"/>
              </a:defRPr>
            </a:lvl3pPr>
            <a:lvl4pPr marL="1727157" marR="0" indent="-35559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600" b="0" i="0" u="none" strike="noStrike" cap="none" spc="0" normalizeH="0" baseline="0" dirty="0">
                <a:ln>
                  <a:noFill/>
                </a:ln>
                <a:solidFill>
                  <a:srgbClr val="1E2123"/>
                </a:solidFill>
                <a:effectLst/>
                <a:uFillTx/>
                <a:latin typeface="Favorit Pro Light"/>
                <a:ea typeface="Favorit Pro Light"/>
                <a:cs typeface="+mn-cs"/>
                <a:sym typeface="Favorit Pro Light"/>
              </a:defRPr>
            </a:lvl4pPr>
            <a:lvl5pPr marL="2184345" marR="0" indent="-35559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600" b="0" i="0" u="none" strike="noStrike" cap="none" spc="0" normalizeH="0" baseline="0" dirty="0">
                <a:ln>
                  <a:noFill/>
                </a:ln>
                <a:solidFill>
                  <a:srgbClr val="1E2123"/>
                </a:solidFill>
                <a:effectLst/>
                <a:uFillTx/>
                <a:latin typeface="Favorit Pro Light"/>
                <a:ea typeface="Favorit Pro Light"/>
                <a:cs typeface="+mn-cs"/>
                <a:sym typeface="Favorit Pro Light"/>
              </a:defRPr>
            </a:lvl5pPr>
            <a:lvl6pPr marL="2641534" marR="0" indent="-35559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723" marR="0" indent="-35559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5911" marR="0" indent="-35559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100" marR="0" indent="-35559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en-US" sz="1800" dirty="0"/>
              <a:t>Products with 3</a:t>
            </a:r>
            <a:r>
              <a:rPr lang="en-US" sz="1800" baseline="30000" dirty="0"/>
              <a:t>rd</a:t>
            </a:r>
            <a:r>
              <a:rPr lang="en-US" sz="1800" dirty="0"/>
              <a:t> party verification (ex. Declare label)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1F6A02BA-772B-4CA3-B4E2-C93EDE98C874}"/>
              </a:ext>
            </a:extLst>
          </p:cNvPr>
          <p:cNvSpPr txBox="1">
            <a:spLocks/>
          </p:cNvSpPr>
          <p:nvPr/>
        </p:nvSpPr>
        <p:spPr>
          <a:xfrm>
            <a:off x="7103428" y="3820150"/>
            <a:ext cx="2846564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Autofit/>
          </a:bodyPr>
          <a:lstStyle>
            <a:lvl1pPr marL="0" marR="0" indent="0" algn="l" defTabSz="91437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effectLst/>
                <a:uFillTx/>
                <a:latin typeface="Maison Neue Extended Light"/>
                <a:ea typeface="Maison Neue Extended Light"/>
                <a:cs typeface="Maison Neue Extended Light"/>
                <a:sym typeface="Maison Neue Extended Light"/>
              </a:defRPr>
            </a:lvl1pPr>
            <a:lvl2pPr marL="0" marR="0" indent="0" algn="l" defTabSz="91437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37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37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37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37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37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37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37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sz="6600" dirty="0"/>
              <a:t>77+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52BAF83-6E90-4C31-8BAD-11F371768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416" y="683997"/>
            <a:ext cx="2051066" cy="205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6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FBE00C-F7F6-422C-B2A4-586EE589A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9080" y="867242"/>
            <a:ext cx="5486400" cy="41148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C88B4-59D4-E966-26F5-DEB1D2D57C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872" y="5183996"/>
            <a:ext cx="3017519" cy="646331"/>
          </a:xfrm>
        </p:spPr>
        <p:txBody>
          <a:bodyPr/>
          <a:lstStyle/>
          <a:p>
            <a:pPr algn="ctr"/>
            <a:r>
              <a:rPr lang="en-US" sz="1800" dirty="0"/>
              <a:t>Construction indoor air quality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9D6AFA-A7D8-EC06-AA94-57F195B165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LEED DOUCMENTATION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F9EEF3B-9CBB-4973-99DE-80BCE78BFC8E}"/>
              </a:ext>
            </a:extLst>
          </p:cNvPr>
          <p:cNvSpPr txBox="1">
            <a:spLocks/>
          </p:cNvSpPr>
          <p:nvPr/>
        </p:nvSpPr>
        <p:spPr>
          <a:xfrm>
            <a:off x="8478521" y="5736016"/>
            <a:ext cx="207772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0" marR="0" indent="0" algn="l" defTabSz="91437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all" spc="300" normalizeH="0" baseline="0">
                <a:ln>
                  <a:noFill/>
                </a:ln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effectLst/>
                <a:uFillTx/>
                <a:latin typeface="Favorit Pro Light"/>
                <a:ea typeface="Favorit Pro Light"/>
                <a:cs typeface="Favorit Pro Light"/>
                <a:sym typeface="Favorit Pro Light"/>
              </a:defRPr>
            </a:lvl1pPr>
            <a:lvl2pPr marL="723882" marR="0" indent="-266693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600" b="0" i="0" u="none" strike="noStrike" cap="none" spc="0" normalizeH="0" baseline="0" dirty="0">
                <a:ln>
                  <a:noFill/>
                </a:ln>
                <a:solidFill>
                  <a:srgbClr val="1E2123"/>
                </a:solidFill>
                <a:effectLst/>
                <a:uFillTx/>
                <a:latin typeface="Favorit Pro Light"/>
                <a:ea typeface="Favorit Pro Light"/>
                <a:cs typeface="+mn-cs"/>
                <a:sym typeface="Favorit Pro Light"/>
              </a:defRPr>
            </a:lvl2pPr>
            <a:lvl3pPr marL="1234408" marR="0" indent="-32003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600" b="0" i="0" u="none" strike="noStrike" cap="none" spc="0" normalizeH="0" baseline="0" dirty="0">
                <a:ln>
                  <a:noFill/>
                </a:ln>
                <a:solidFill>
                  <a:srgbClr val="1E2123"/>
                </a:solidFill>
                <a:effectLst/>
                <a:uFillTx/>
                <a:latin typeface="Favorit Pro Light"/>
                <a:ea typeface="Favorit Pro Light"/>
                <a:cs typeface="+mn-cs"/>
                <a:sym typeface="Favorit Pro Light"/>
              </a:defRPr>
            </a:lvl3pPr>
            <a:lvl4pPr marL="1727157" marR="0" indent="-35559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600" b="0" i="0" u="none" strike="noStrike" cap="none" spc="0" normalizeH="0" baseline="0" dirty="0">
                <a:ln>
                  <a:noFill/>
                </a:ln>
                <a:solidFill>
                  <a:srgbClr val="1E2123"/>
                </a:solidFill>
                <a:effectLst/>
                <a:uFillTx/>
                <a:latin typeface="Favorit Pro Light"/>
                <a:ea typeface="Favorit Pro Light"/>
                <a:cs typeface="+mn-cs"/>
                <a:sym typeface="Favorit Pro Light"/>
              </a:defRPr>
            </a:lvl4pPr>
            <a:lvl5pPr marL="2184345" marR="0" indent="-35559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600" b="0" i="0" u="none" strike="noStrike" cap="none" spc="0" normalizeH="0" baseline="0" dirty="0">
                <a:ln>
                  <a:noFill/>
                </a:ln>
                <a:solidFill>
                  <a:srgbClr val="1E2123"/>
                </a:solidFill>
                <a:effectLst/>
                <a:uFillTx/>
                <a:latin typeface="Favorit Pro Light"/>
                <a:ea typeface="Favorit Pro Light"/>
                <a:cs typeface="+mn-cs"/>
                <a:sym typeface="Favorit Pro Light"/>
              </a:defRPr>
            </a:lvl5pPr>
            <a:lvl6pPr marL="2641534" marR="0" indent="-35559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723" marR="0" indent="-35559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5911" marR="0" indent="-35559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100" marR="0" indent="-35559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 hangingPunct="1"/>
            <a:r>
              <a:rPr lang="en-US" sz="1800" dirty="0"/>
              <a:t>Erosion control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CEC101-1220-485B-86FD-73596F4866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0" t="12036" r="6172" b="31484"/>
          <a:stretch/>
        </p:blipFill>
        <p:spPr>
          <a:xfrm>
            <a:off x="355429" y="1166962"/>
            <a:ext cx="4541690" cy="387335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4EED705-B3D2-4067-A6E4-5359B0ADA52F}"/>
              </a:ext>
            </a:extLst>
          </p:cNvPr>
          <p:cNvSpPr txBox="1">
            <a:spLocks/>
          </p:cNvSpPr>
          <p:nvPr/>
        </p:nvSpPr>
        <p:spPr>
          <a:xfrm>
            <a:off x="5394960" y="3269445"/>
            <a:ext cx="1402079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L="0" marR="0" indent="0" algn="l" defTabSz="91437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all" spc="300" normalizeH="0" baseline="0">
                <a:ln>
                  <a:noFill/>
                </a:ln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effectLst/>
                <a:uFillTx/>
                <a:latin typeface="Favorit Pro Light"/>
                <a:ea typeface="Favorit Pro Light"/>
                <a:cs typeface="Favorit Pro Light"/>
                <a:sym typeface="Favorit Pro Light"/>
              </a:defRPr>
            </a:lvl1pPr>
            <a:lvl2pPr marL="723882" marR="0" indent="-266693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600" b="0" i="0" u="none" strike="noStrike" cap="none" spc="0" normalizeH="0" baseline="0" dirty="0">
                <a:ln>
                  <a:noFill/>
                </a:ln>
                <a:solidFill>
                  <a:srgbClr val="1E2123"/>
                </a:solidFill>
                <a:effectLst/>
                <a:uFillTx/>
                <a:latin typeface="Favorit Pro Light"/>
                <a:ea typeface="Favorit Pro Light"/>
                <a:cs typeface="+mn-cs"/>
                <a:sym typeface="Favorit Pro Light"/>
              </a:defRPr>
            </a:lvl2pPr>
            <a:lvl3pPr marL="1234408" marR="0" indent="-32003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600" b="0" i="0" u="none" strike="noStrike" cap="none" spc="0" normalizeH="0" baseline="0" dirty="0">
                <a:ln>
                  <a:noFill/>
                </a:ln>
                <a:solidFill>
                  <a:srgbClr val="1E2123"/>
                </a:solidFill>
                <a:effectLst/>
                <a:uFillTx/>
                <a:latin typeface="Favorit Pro Light"/>
                <a:ea typeface="Favorit Pro Light"/>
                <a:cs typeface="+mn-cs"/>
                <a:sym typeface="Favorit Pro Light"/>
              </a:defRPr>
            </a:lvl3pPr>
            <a:lvl4pPr marL="1727157" marR="0" indent="-35559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600" b="0" i="0" u="none" strike="noStrike" cap="none" spc="0" normalizeH="0" baseline="0" dirty="0">
                <a:ln>
                  <a:noFill/>
                </a:ln>
                <a:solidFill>
                  <a:srgbClr val="1E2123"/>
                </a:solidFill>
                <a:effectLst/>
                <a:uFillTx/>
                <a:latin typeface="Favorit Pro Light"/>
                <a:ea typeface="Favorit Pro Light"/>
                <a:cs typeface="+mn-cs"/>
                <a:sym typeface="Favorit Pro Light"/>
              </a:defRPr>
            </a:lvl4pPr>
            <a:lvl5pPr marL="2184345" marR="0" indent="-35559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600" b="0" i="0" u="none" strike="noStrike" cap="none" spc="0" normalizeH="0" baseline="0" dirty="0">
                <a:ln>
                  <a:noFill/>
                </a:ln>
                <a:solidFill>
                  <a:srgbClr val="1E2123"/>
                </a:solidFill>
                <a:effectLst/>
                <a:uFillTx/>
                <a:latin typeface="Favorit Pro Light"/>
                <a:ea typeface="Favorit Pro Light"/>
                <a:cs typeface="+mn-cs"/>
                <a:sym typeface="Favorit Pro Light"/>
              </a:defRPr>
            </a:lvl5pPr>
            <a:lvl6pPr marL="2641534" marR="0" indent="-35559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723" marR="0" indent="-35559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5911" marR="0" indent="-35559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100" marR="0" indent="-355591" algn="l" defTabSz="914377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en-US" sz="1800" dirty="0"/>
              <a:t>HVAC Air flushing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EEF004-F431-474B-A06D-7C7BAB0B4A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143" y="1366755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2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3D867-08E5-6729-3823-C0930205B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Calibri"/>
              </a:rPr>
              <a:t>Part 5: </a:t>
            </a:r>
            <a:r>
              <a:rPr lang="en-US" b="1" dirty="0"/>
              <a:t>Budget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F027B-D4B8-810E-D7E2-0234633A10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8C26E-511C-7E37-C532-833C3E71CE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9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6D8578E-CC54-425E-8B8D-99364829E1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5B7AE6-47F0-4034-BA66-1D365B20C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469EC3-C7FF-06EC-AA70-695A7C6B5B37}"/>
              </a:ext>
            </a:extLst>
          </p:cNvPr>
          <p:cNvSpPr txBox="1"/>
          <p:nvPr/>
        </p:nvSpPr>
        <p:spPr>
          <a:xfrm>
            <a:off x="3843948" y="5847860"/>
            <a:ext cx="1011926" cy="276997"/>
          </a:xfrm>
          <a:prstGeom prst="rect">
            <a:avLst/>
          </a:prstGeom>
          <a:solidFill>
            <a:srgbClr val="5C010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Calibri"/>
              </a:rPr>
              <a:t>City Manager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Calibri"/>
              </a:rPr>
              <a:t>Thomas A. Golden, Jr.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6CE034-4410-DB16-4C2C-5799175AAF9C}"/>
              </a:ext>
            </a:extLst>
          </p:cNvPr>
          <p:cNvSpPr/>
          <p:nvPr/>
        </p:nvSpPr>
        <p:spPr>
          <a:xfrm>
            <a:off x="8544865" y="5698777"/>
            <a:ext cx="1725912" cy="377558"/>
          </a:xfrm>
          <a:prstGeom prst="rect">
            <a:avLst/>
          </a:prstGeom>
          <a:solidFill>
            <a:srgbClr val="5C0109"/>
          </a:solidFill>
          <a:ln w="12700" cap="flat">
            <a:solidFill>
              <a:srgbClr val="5C0109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9E864F4-4D17-D42B-E59D-C0F707C8A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040" y="5669542"/>
            <a:ext cx="1277562" cy="43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39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3B001F-94CD-A641-8321-D8FA5AD68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663" y="0"/>
            <a:ext cx="9114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5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lide Number" hidden="1"/>
          <p:cNvSpPr txBox="1">
            <a:spLocks noGrp="1"/>
          </p:cNvSpPr>
          <p:nvPr>
            <p:ph type="sldNum" sz="quarter" idx="2"/>
          </p:nvPr>
        </p:nvSpPr>
        <p:spPr>
          <a:xfrm>
            <a:off x="11303000" y="6502400"/>
            <a:ext cx="220571" cy="2000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>
              <a:spcAft>
                <a:spcPts val="600"/>
              </a:spcAft>
            </a:pPr>
            <a:fld id="{86CB4B4D-7CA3-9044-876B-883B54F8677D}" type="slidenum">
              <a:rPr/>
              <a:pPr>
                <a:spcAft>
                  <a:spcPts val="600"/>
                </a:spcAft>
              </a:pPr>
              <a:t>21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1A41D-E162-50FB-7AE8-0A690E2B4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41" y="0"/>
            <a:ext cx="11176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0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3D867-08E5-6729-3823-C0930205B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6: </a:t>
            </a:r>
            <a:r>
              <a:rPr lang="en-US" b="1" dirty="0"/>
              <a:t>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F027B-D4B8-810E-D7E2-0234633A10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8C26E-511C-7E37-C532-833C3E71CE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3D867-08E5-6729-3823-C0930205B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F027B-D4B8-810E-D7E2-0234633A10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8C26E-511C-7E37-C532-833C3E71CE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2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3D867-08E5-6729-3823-C0930205B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Calibri"/>
              </a:rPr>
              <a:t>Construction Update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F027B-D4B8-810E-D7E2-0234633A10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8C26E-511C-7E37-C532-833C3E71CE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63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D749D-48D0-F373-B3C9-4B8F5055F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 Construction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C88B4-59D4-E966-26F5-DEB1D2D57C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9D6AFA-A7D8-EC06-AA94-57F195B165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BEECEDE4-303D-E1C9-6B06-84B492D5FB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6" b="39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31E095-F115-62FB-5DBD-75CBABC97EE8}"/>
              </a:ext>
            </a:extLst>
          </p:cNvPr>
          <p:cNvSpPr txBox="1"/>
          <p:nvPr/>
        </p:nvSpPr>
        <p:spPr>
          <a:xfrm>
            <a:off x="3761006" y="4698233"/>
            <a:ext cx="4669987" cy="1938990"/>
          </a:xfrm>
          <a:prstGeom prst="rect">
            <a:avLst/>
          </a:prstGeom>
          <a:solidFill>
            <a:srgbClr val="FFFFFF">
              <a:alpha val="92157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2" indent="0" algn="ctr" defTabSz="914356"/>
            <a:r>
              <a:rPr lang="en-US" sz="2400" b="1" u="sng" dirty="0">
                <a:solidFill>
                  <a:srgbClr val="0070C0"/>
                </a:solidFill>
              </a:rPr>
              <a:t>Remaining Phase 1 Activities</a:t>
            </a:r>
          </a:p>
          <a:p>
            <a:pPr lvl="2" indent="0" algn="ctr" defTabSz="914356"/>
            <a:r>
              <a:rPr lang="en-US" sz="2400" dirty="0">
                <a:solidFill>
                  <a:srgbClr val="0070C0"/>
                </a:solidFill>
              </a:rPr>
              <a:t>Place Loading Dock Concrete Pad</a:t>
            </a:r>
          </a:p>
          <a:p>
            <a:pPr lvl="2" indent="0" algn="ctr" defTabSz="914356"/>
            <a:r>
              <a:rPr lang="en-US" sz="2400" dirty="0">
                <a:solidFill>
                  <a:srgbClr val="0070C0"/>
                </a:solidFill>
              </a:rPr>
              <a:t>Final Paving</a:t>
            </a:r>
          </a:p>
          <a:p>
            <a:pPr lvl="2" indent="0" algn="ctr" defTabSz="914356"/>
            <a:r>
              <a:rPr lang="en-US" sz="2400" dirty="0">
                <a:solidFill>
                  <a:srgbClr val="0070C0"/>
                </a:solidFill>
              </a:rPr>
              <a:t>Fall Plantings</a:t>
            </a:r>
          </a:p>
          <a:p>
            <a:pPr lvl="2" indent="0" algn="ctr" defTabSz="914356"/>
            <a:r>
              <a:rPr lang="en-US" sz="2400" dirty="0">
                <a:solidFill>
                  <a:srgbClr val="0070C0"/>
                </a:solidFill>
              </a:rPr>
              <a:t>Complete “Punchlist”, Training, </a:t>
            </a:r>
            <a:r>
              <a:rPr lang="en-US" sz="2400" dirty="0" err="1">
                <a:solidFill>
                  <a:srgbClr val="0070C0"/>
                </a:solidFill>
              </a:rPr>
              <a:t>Cx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423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74278CFF-B4AE-9EE1-EC38-CB0E8EB4C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006A891-8B2D-F7E6-351B-676F8FE87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A2CB40-F4BF-DB0C-29A0-A4D1ADE463BB}"/>
              </a:ext>
            </a:extLst>
          </p:cNvPr>
          <p:cNvSpPr txBox="1"/>
          <p:nvPr/>
        </p:nvSpPr>
        <p:spPr>
          <a:xfrm>
            <a:off x="4798036" y="6235369"/>
            <a:ext cx="2595927" cy="369330"/>
          </a:xfrm>
          <a:prstGeom prst="rect">
            <a:avLst/>
          </a:prstGeom>
          <a:solidFill>
            <a:srgbClr val="FFF2CC">
              <a:alpha val="74902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Bleacher Installation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67097EB-7B2A-761C-5718-537E9A5EF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10" name="Picture 9" descr="A picture containing text, building, stadium&#10;&#10;Description automatically generated">
            <a:extLst>
              <a:ext uri="{FF2B5EF4-FFF2-40B4-BE49-F238E27FC236}">
                <a16:creationId xmlns:a16="http://schemas.microsoft.com/office/drawing/2014/main" id="{46C80ED8-2AF6-775B-44B0-F0956BB02F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65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D749D-48D0-F373-B3C9-4B8F5055F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2 Construction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C88B4-59D4-E966-26F5-DEB1D2D57C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9D6AFA-A7D8-EC06-AA94-57F195B165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0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97279"/>
            <a:ext cx="12192000" cy="57570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10583" marR="4233">
              <a:lnSpc>
                <a:spcPts val="1025"/>
              </a:lnSpc>
              <a:spcBef>
                <a:spcPts val="287"/>
              </a:spcBef>
            </a:pPr>
            <a:endParaRPr lang="en-US" sz="1600" dirty="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14799" y="1691439"/>
            <a:ext cx="4808538" cy="3859213"/>
          </a:xfrm>
          <a:custGeom>
            <a:avLst/>
            <a:gdLst/>
            <a:ahLst/>
            <a:cxnLst/>
            <a:rect l="l" t="t" r="r" b="b"/>
            <a:pathLst>
              <a:path w="5770245" h="4631055">
                <a:moveTo>
                  <a:pt x="5769864" y="1127810"/>
                </a:moveTo>
                <a:lnTo>
                  <a:pt x="5524804" y="1007910"/>
                </a:lnTo>
                <a:lnTo>
                  <a:pt x="5524804" y="984935"/>
                </a:lnTo>
                <a:lnTo>
                  <a:pt x="5115153" y="790282"/>
                </a:lnTo>
                <a:lnTo>
                  <a:pt x="5096865" y="806742"/>
                </a:lnTo>
                <a:lnTo>
                  <a:pt x="4834890" y="682383"/>
                </a:lnTo>
                <a:lnTo>
                  <a:pt x="4840833" y="656323"/>
                </a:lnTo>
                <a:lnTo>
                  <a:pt x="4445812" y="473900"/>
                </a:lnTo>
                <a:lnTo>
                  <a:pt x="4423867" y="492188"/>
                </a:lnTo>
                <a:lnTo>
                  <a:pt x="4193438" y="386118"/>
                </a:lnTo>
                <a:lnTo>
                  <a:pt x="3785616" y="846975"/>
                </a:lnTo>
                <a:lnTo>
                  <a:pt x="3763327" y="843318"/>
                </a:lnTo>
                <a:lnTo>
                  <a:pt x="3644798" y="960361"/>
                </a:lnTo>
                <a:lnTo>
                  <a:pt x="3386937" y="1252473"/>
                </a:lnTo>
                <a:lnTo>
                  <a:pt x="2286000" y="673239"/>
                </a:lnTo>
                <a:lnTo>
                  <a:pt x="2284171" y="556310"/>
                </a:lnTo>
                <a:lnTo>
                  <a:pt x="1960841" y="396747"/>
                </a:lnTo>
                <a:lnTo>
                  <a:pt x="1976932" y="300189"/>
                </a:lnTo>
                <a:lnTo>
                  <a:pt x="1606778" y="115112"/>
                </a:lnTo>
                <a:lnTo>
                  <a:pt x="1541678" y="175463"/>
                </a:lnTo>
                <a:lnTo>
                  <a:pt x="1177289" y="0"/>
                </a:lnTo>
                <a:lnTo>
                  <a:pt x="0" y="996937"/>
                </a:lnTo>
                <a:lnTo>
                  <a:pt x="69494" y="1291374"/>
                </a:lnTo>
                <a:lnTo>
                  <a:pt x="677227" y="1646161"/>
                </a:lnTo>
                <a:lnTo>
                  <a:pt x="608990" y="1713826"/>
                </a:lnTo>
                <a:lnTo>
                  <a:pt x="658367" y="1999119"/>
                </a:lnTo>
                <a:lnTo>
                  <a:pt x="932688" y="2165540"/>
                </a:lnTo>
                <a:lnTo>
                  <a:pt x="1071676" y="2033866"/>
                </a:lnTo>
                <a:lnTo>
                  <a:pt x="1636776" y="2368537"/>
                </a:lnTo>
                <a:lnTo>
                  <a:pt x="2091689" y="2641777"/>
                </a:lnTo>
                <a:lnTo>
                  <a:pt x="1558505" y="3213099"/>
                </a:lnTo>
                <a:lnTo>
                  <a:pt x="1602028" y="3240874"/>
                </a:lnTo>
                <a:lnTo>
                  <a:pt x="1636776" y="3562743"/>
                </a:lnTo>
                <a:lnTo>
                  <a:pt x="1922068" y="3742423"/>
                </a:lnTo>
                <a:lnTo>
                  <a:pt x="2000707" y="3657841"/>
                </a:lnTo>
                <a:lnTo>
                  <a:pt x="2108606" y="3718191"/>
                </a:lnTo>
                <a:lnTo>
                  <a:pt x="2110435" y="3742423"/>
                </a:lnTo>
                <a:lnTo>
                  <a:pt x="2386584" y="3915702"/>
                </a:lnTo>
                <a:lnTo>
                  <a:pt x="2391727" y="3985310"/>
                </a:lnTo>
                <a:lnTo>
                  <a:pt x="2406015" y="4054690"/>
                </a:lnTo>
                <a:lnTo>
                  <a:pt x="2470708" y="4098582"/>
                </a:lnTo>
                <a:lnTo>
                  <a:pt x="2532151" y="4098239"/>
                </a:lnTo>
                <a:lnTo>
                  <a:pt x="2580436" y="4058005"/>
                </a:lnTo>
                <a:lnTo>
                  <a:pt x="2984601" y="4301578"/>
                </a:lnTo>
                <a:lnTo>
                  <a:pt x="2971800" y="4424108"/>
                </a:lnTo>
                <a:lnTo>
                  <a:pt x="3293668" y="4630762"/>
                </a:lnTo>
                <a:lnTo>
                  <a:pt x="3560673" y="4257687"/>
                </a:lnTo>
                <a:lnTo>
                  <a:pt x="3589934" y="4144302"/>
                </a:lnTo>
                <a:lnTo>
                  <a:pt x="3637483" y="4158932"/>
                </a:lnTo>
                <a:lnTo>
                  <a:pt x="3884002" y="3832694"/>
                </a:lnTo>
                <a:lnTo>
                  <a:pt x="3946550" y="3604806"/>
                </a:lnTo>
                <a:lnTo>
                  <a:pt x="4052620" y="3663327"/>
                </a:lnTo>
                <a:lnTo>
                  <a:pt x="4246473" y="3401809"/>
                </a:lnTo>
                <a:lnTo>
                  <a:pt x="4266590" y="3319513"/>
                </a:lnTo>
                <a:lnTo>
                  <a:pt x="4543831" y="2947555"/>
                </a:lnTo>
                <a:lnTo>
                  <a:pt x="4561027" y="2961068"/>
                </a:lnTo>
                <a:lnTo>
                  <a:pt x="4782312" y="2695892"/>
                </a:lnTo>
                <a:lnTo>
                  <a:pt x="5280113" y="1981949"/>
                </a:lnTo>
                <a:lnTo>
                  <a:pt x="5446166" y="1759546"/>
                </a:lnTo>
                <a:lnTo>
                  <a:pt x="5630138" y="1523288"/>
                </a:lnTo>
                <a:lnTo>
                  <a:pt x="5769864" y="1127810"/>
                </a:lnTo>
                <a:close/>
              </a:path>
            </a:pathLst>
          </a:custGeom>
          <a:ln w="1117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4" name="object 4"/>
          <p:cNvSpPr/>
          <p:nvPr/>
        </p:nvSpPr>
        <p:spPr>
          <a:xfrm>
            <a:off x="5120639" y="2411476"/>
            <a:ext cx="1713970" cy="1370012"/>
          </a:xfrm>
          <a:custGeom>
            <a:avLst/>
            <a:gdLst/>
            <a:ahLst/>
            <a:cxnLst/>
            <a:rect l="l" t="t" r="r" b="b"/>
            <a:pathLst>
              <a:path w="2056765" h="1644014">
                <a:moveTo>
                  <a:pt x="2056256" y="516940"/>
                </a:moveTo>
                <a:lnTo>
                  <a:pt x="1781251" y="824179"/>
                </a:lnTo>
                <a:lnTo>
                  <a:pt x="1433779" y="1221028"/>
                </a:lnTo>
                <a:lnTo>
                  <a:pt x="1402689" y="1202740"/>
                </a:lnTo>
                <a:lnTo>
                  <a:pt x="1180312" y="1451851"/>
                </a:lnTo>
                <a:lnTo>
                  <a:pt x="1190548" y="1594104"/>
                </a:lnTo>
                <a:lnTo>
                  <a:pt x="1146657" y="1643481"/>
                </a:lnTo>
                <a:lnTo>
                  <a:pt x="1053388" y="1595932"/>
                </a:lnTo>
                <a:lnTo>
                  <a:pt x="1009497" y="1637995"/>
                </a:lnTo>
                <a:lnTo>
                  <a:pt x="0" y="1041806"/>
                </a:lnTo>
                <a:lnTo>
                  <a:pt x="1063752" y="0"/>
                </a:lnTo>
                <a:lnTo>
                  <a:pt x="2056256" y="516940"/>
                </a:lnTo>
                <a:close/>
              </a:path>
            </a:pathLst>
          </a:custGeom>
          <a:ln w="1117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5" name="object 5"/>
          <p:cNvSpPr/>
          <p:nvPr/>
        </p:nvSpPr>
        <p:spPr>
          <a:xfrm>
            <a:off x="9899596" y="3591173"/>
            <a:ext cx="1545696" cy="1643063"/>
          </a:xfrm>
          <a:custGeom>
            <a:avLst/>
            <a:gdLst/>
            <a:ahLst/>
            <a:cxnLst/>
            <a:rect l="l" t="t" r="r" b="b"/>
            <a:pathLst>
              <a:path w="1854834" h="1971675">
                <a:moveTo>
                  <a:pt x="1854771" y="1971446"/>
                </a:moveTo>
                <a:lnTo>
                  <a:pt x="0" y="1001814"/>
                </a:lnTo>
                <a:lnTo>
                  <a:pt x="579361" y="0"/>
                </a:lnTo>
                <a:lnTo>
                  <a:pt x="1854771" y="603504"/>
                </a:lnTo>
              </a:path>
            </a:pathLst>
          </a:custGeom>
          <a:ln w="1117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6" name="object 6"/>
          <p:cNvSpPr/>
          <p:nvPr/>
        </p:nvSpPr>
        <p:spPr>
          <a:xfrm>
            <a:off x="2620674" y="1810837"/>
            <a:ext cx="2273300" cy="2082271"/>
          </a:xfrm>
          <a:custGeom>
            <a:avLst/>
            <a:gdLst/>
            <a:ahLst/>
            <a:cxnLst/>
            <a:rect l="l" t="t" r="r" b="b"/>
            <a:pathLst>
              <a:path w="2727960" h="2498725">
                <a:moveTo>
                  <a:pt x="2121864" y="1299540"/>
                </a:moveTo>
                <a:lnTo>
                  <a:pt x="1464500" y="1299540"/>
                </a:lnTo>
                <a:lnTo>
                  <a:pt x="1585201" y="1363916"/>
                </a:lnTo>
                <a:lnTo>
                  <a:pt x="1408175" y="1516799"/>
                </a:lnTo>
                <a:lnTo>
                  <a:pt x="2228938" y="2031796"/>
                </a:lnTo>
                <a:lnTo>
                  <a:pt x="1939251" y="2313432"/>
                </a:lnTo>
                <a:lnTo>
                  <a:pt x="2228938" y="2498509"/>
                </a:lnTo>
                <a:lnTo>
                  <a:pt x="2727350" y="2024087"/>
                </a:lnTo>
                <a:lnTo>
                  <a:pt x="2453144" y="1856066"/>
                </a:lnTo>
                <a:lnTo>
                  <a:pt x="2401938" y="1572374"/>
                </a:lnTo>
                <a:lnTo>
                  <a:pt x="2470175" y="1502879"/>
                </a:lnTo>
                <a:lnTo>
                  <a:pt x="2121864" y="1299540"/>
                </a:lnTo>
                <a:close/>
              </a:path>
              <a:path w="2727960" h="2498725">
                <a:moveTo>
                  <a:pt x="1938853" y="531075"/>
                </a:moveTo>
                <a:lnTo>
                  <a:pt x="229323" y="531075"/>
                </a:lnTo>
                <a:lnTo>
                  <a:pt x="257492" y="559244"/>
                </a:lnTo>
                <a:lnTo>
                  <a:pt x="185064" y="631659"/>
                </a:lnTo>
                <a:lnTo>
                  <a:pt x="354050" y="1202982"/>
                </a:lnTo>
                <a:lnTo>
                  <a:pt x="466699" y="1283449"/>
                </a:lnTo>
                <a:lnTo>
                  <a:pt x="1400124" y="1339773"/>
                </a:lnTo>
                <a:lnTo>
                  <a:pt x="1464500" y="1299540"/>
                </a:lnTo>
                <a:lnTo>
                  <a:pt x="2121864" y="1299540"/>
                </a:lnTo>
                <a:lnTo>
                  <a:pt x="1862442" y="1148092"/>
                </a:lnTo>
                <a:lnTo>
                  <a:pt x="1860613" y="1138948"/>
                </a:lnTo>
                <a:lnTo>
                  <a:pt x="1825866" y="1003617"/>
                </a:lnTo>
                <a:lnTo>
                  <a:pt x="1792947" y="851827"/>
                </a:lnTo>
                <a:lnTo>
                  <a:pt x="2006917" y="670204"/>
                </a:lnTo>
                <a:lnTo>
                  <a:pt x="1938853" y="531075"/>
                </a:lnTo>
                <a:close/>
              </a:path>
              <a:path w="2727960" h="2498725">
                <a:moveTo>
                  <a:pt x="675665" y="0"/>
                </a:moveTo>
                <a:lnTo>
                  <a:pt x="0" y="486829"/>
                </a:lnTo>
                <a:lnTo>
                  <a:pt x="144830" y="583387"/>
                </a:lnTo>
                <a:lnTo>
                  <a:pt x="229323" y="531075"/>
                </a:lnTo>
                <a:lnTo>
                  <a:pt x="1938853" y="531075"/>
                </a:lnTo>
                <a:lnTo>
                  <a:pt x="1771002" y="187972"/>
                </a:lnTo>
                <a:lnTo>
                  <a:pt x="1477284" y="164960"/>
                </a:lnTo>
                <a:lnTo>
                  <a:pt x="796620" y="164960"/>
                </a:lnTo>
                <a:lnTo>
                  <a:pt x="738682" y="145643"/>
                </a:lnTo>
                <a:lnTo>
                  <a:pt x="807084" y="86093"/>
                </a:lnTo>
                <a:lnTo>
                  <a:pt x="675665" y="0"/>
                </a:lnTo>
                <a:close/>
              </a:path>
              <a:path w="2727960" h="2498725">
                <a:moveTo>
                  <a:pt x="860996" y="116674"/>
                </a:moveTo>
                <a:lnTo>
                  <a:pt x="796620" y="164960"/>
                </a:lnTo>
                <a:lnTo>
                  <a:pt x="1477284" y="164960"/>
                </a:lnTo>
                <a:lnTo>
                  <a:pt x="860996" y="116674"/>
                </a:lnTo>
                <a:close/>
              </a:path>
            </a:pathLst>
          </a:custGeom>
          <a:solidFill>
            <a:srgbClr val="89181B">
              <a:alpha val="75000"/>
            </a:srgbClr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7" name="object 7"/>
          <p:cNvSpPr/>
          <p:nvPr/>
        </p:nvSpPr>
        <p:spPr>
          <a:xfrm>
            <a:off x="1924046" y="2632704"/>
            <a:ext cx="2199746" cy="1931458"/>
          </a:xfrm>
          <a:custGeom>
            <a:avLst/>
            <a:gdLst/>
            <a:ahLst/>
            <a:cxnLst/>
            <a:rect l="l" t="t" r="r" b="b"/>
            <a:pathLst>
              <a:path w="2639695" h="2317750">
                <a:moveTo>
                  <a:pt x="724204" y="0"/>
                </a:moveTo>
                <a:lnTo>
                  <a:pt x="562355" y="122948"/>
                </a:lnTo>
                <a:lnTo>
                  <a:pt x="320039" y="122948"/>
                </a:lnTo>
                <a:lnTo>
                  <a:pt x="0" y="885151"/>
                </a:lnTo>
                <a:lnTo>
                  <a:pt x="0" y="925372"/>
                </a:lnTo>
                <a:lnTo>
                  <a:pt x="209219" y="1295527"/>
                </a:lnTo>
                <a:lnTo>
                  <a:pt x="1677924" y="2317457"/>
                </a:lnTo>
                <a:lnTo>
                  <a:pt x="2639326" y="1400136"/>
                </a:lnTo>
                <a:lnTo>
                  <a:pt x="2566911" y="1118501"/>
                </a:lnTo>
                <a:lnTo>
                  <a:pt x="2548801" y="1062177"/>
                </a:lnTo>
                <a:lnTo>
                  <a:pt x="1866849" y="647763"/>
                </a:lnTo>
                <a:lnTo>
                  <a:pt x="1143025" y="152895"/>
                </a:lnTo>
                <a:lnTo>
                  <a:pt x="965606" y="152895"/>
                </a:lnTo>
                <a:lnTo>
                  <a:pt x="724204" y="0"/>
                </a:lnTo>
                <a:close/>
              </a:path>
              <a:path w="2639695" h="2317750">
                <a:moveTo>
                  <a:pt x="1040041" y="82486"/>
                </a:moveTo>
                <a:lnTo>
                  <a:pt x="965606" y="152895"/>
                </a:lnTo>
                <a:lnTo>
                  <a:pt x="1143025" y="152895"/>
                </a:lnTo>
                <a:lnTo>
                  <a:pt x="1040041" y="82486"/>
                </a:lnTo>
                <a:close/>
              </a:path>
            </a:pathLst>
          </a:custGeom>
          <a:solidFill>
            <a:srgbClr val="CAAA71">
              <a:alpha val="75000"/>
            </a:srgbClr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8" name="object 8"/>
          <p:cNvSpPr/>
          <p:nvPr/>
        </p:nvSpPr>
        <p:spPr>
          <a:xfrm>
            <a:off x="4631230" y="3605002"/>
            <a:ext cx="324908" cy="318029"/>
          </a:xfrm>
          <a:custGeom>
            <a:avLst/>
            <a:gdLst/>
            <a:ahLst/>
            <a:cxnLst/>
            <a:rect l="l" t="t" r="r" b="b"/>
            <a:pathLst>
              <a:path w="389889" h="381635">
                <a:moveTo>
                  <a:pt x="389597" y="0"/>
                </a:moveTo>
                <a:lnTo>
                  <a:pt x="0" y="381381"/>
                </a:lnTo>
              </a:path>
            </a:pathLst>
          </a:custGeom>
          <a:ln w="55880">
            <a:solidFill>
              <a:srgbClr val="8A1A1C"/>
            </a:solidFill>
            <a:prstDash val="lgDash"/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9" name="object 9"/>
          <p:cNvSpPr/>
          <p:nvPr/>
        </p:nvSpPr>
        <p:spPr>
          <a:xfrm>
            <a:off x="4196483" y="3809319"/>
            <a:ext cx="171450" cy="102658"/>
          </a:xfrm>
          <a:custGeom>
            <a:avLst/>
            <a:gdLst/>
            <a:ahLst/>
            <a:cxnLst/>
            <a:rect l="l" t="t" r="r" b="b"/>
            <a:pathLst>
              <a:path w="205739" h="123189">
                <a:moveTo>
                  <a:pt x="205193" y="122580"/>
                </a:moveTo>
                <a:lnTo>
                  <a:pt x="0" y="0"/>
                </a:lnTo>
              </a:path>
            </a:pathLst>
          </a:custGeom>
          <a:ln w="55880">
            <a:solidFill>
              <a:srgbClr val="8A1A1C"/>
            </a:solidFill>
            <a:prstDash val="lgDash"/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0" name="object 10"/>
          <p:cNvSpPr/>
          <p:nvPr/>
        </p:nvSpPr>
        <p:spPr>
          <a:xfrm>
            <a:off x="5048660" y="3468796"/>
            <a:ext cx="46567" cy="45508"/>
          </a:xfrm>
          <a:custGeom>
            <a:avLst/>
            <a:gdLst/>
            <a:ahLst/>
            <a:cxnLst/>
            <a:rect l="l" t="t" r="r" b="b"/>
            <a:pathLst>
              <a:path w="55879" h="54610">
                <a:moveTo>
                  <a:pt x="55651" y="0"/>
                </a:moveTo>
                <a:lnTo>
                  <a:pt x="0" y="54483"/>
                </a:lnTo>
              </a:path>
            </a:pathLst>
          </a:custGeom>
          <a:ln w="55880">
            <a:solidFill>
              <a:srgbClr val="8A1A1C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1" name="object 11"/>
          <p:cNvSpPr/>
          <p:nvPr/>
        </p:nvSpPr>
        <p:spPr>
          <a:xfrm>
            <a:off x="4481478" y="3968224"/>
            <a:ext cx="103717" cy="45508"/>
          </a:xfrm>
          <a:custGeom>
            <a:avLst/>
            <a:gdLst/>
            <a:ahLst/>
            <a:cxnLst/>
            <a:rect l="l" t="t" r="r" b="b"/>
            <a:pathLst>
              <a:path w="124460" h="54610">
                <a:moveTo>
                  <a:pt x="124053" y="0"/>
                </a:moveTo>
                <a:lnTo>
                  <a:pt x="68389" y="54482"/>
                </a:lnTo>
                <a:lnTo>
                  <a:pt x="0" y="13614"/>
                </a:lnTo>
              </a:path>
            </a:pathLst>
          </a:custGeom>
          <a:ln w="55880">
            <a:solidFill>
              <a:srgbClr val="8A1A1C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2" name="object 12"/>
          <p:cNvSpPr/>
          <p:nvPr/>
        </p:nvSpPr>
        <p:spPr>
          <a:xfrm>
            <a:off x="4082487" y="3741211"/>
            <a:ext cx="57150" cy="34396"/>
          </a:xfrm>
          <a:custGeom>
            <a:avLst/>
            <a:gdLst/>
            <a:ahLst/>
            <a:cxnLst/>
            <a:rect l="l" t="t" r="r" b="b"/>
            <a:pathLst>
              <a:path w="68579" h="41275">
                <a:moveTo>
                  <a:pt x="68402" y="40868"/>
                </a:moveTo>
                <a:lnTo>
                  <a:pt x="0" y="0"/>
                </a:lnTo>
              </a:path>
            </a:pathLst>
          </a:custGeom>
          <a:ln w="55880">
            <a:solidFill>
              <a:srgbClr val="8A1A1C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3" name="object 13"/>
          <p:cNvSpPr/>
          <p:nvPr/>
        </p:nvSpPr>
        <p:spPr>
          <a:xfrm>
            <a:off x="2463089" y="2114822"/>
            <a:ext cx="164571" cy="372004"/>
          </a:xfrm>
          <a:custGeom>
            <a:avLst/>
            <a:gdLst/>
            <a:ahLst/>
            <a:cxnLst/>
            <a:rect l="l" t="t" r="r" b="b"/>
            <a:pathLst>
              <a:path w="197485" h="446405">
                <a:moveTo>
                  <a:pt x="0" y="445922"/>
                </a:moveTo>
                <a:lnTo>
                  <a:pt x="197142" y="0"/>
                </a:lnTo>
              </a:path>
            </a:pathLst>
          </a:custGeom>
          <a:ln w="55880">
            <a:solidFill>
              <a:srgbClr val="8A1A1C"/>
            </a:solidFill>
            <a:prstDash val="lgDash"/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4" name="object 14"/>
          <p:cNvSpPr/>
          <p:nvPr/>
        </p:nvSpPr>
        <p:spPr>
          <a:xfrm>
            <a:off x="2392685" y="2592597"/>
            <a:ext cx="60854" cy="86783"/>
          </a:xfrm>
          <a:custGeom>
            <a:avLst/>
            <a:gdLst/>
            <a:ahLst/>
            <a:cxnLst/>
            <a:rect l="l" t="t" r="r" b="b"/>
            <a:pathLst>
              <a:path w="73025" h="104139">
                <a:moveTo>
                  <a:pt x="72415" y="103936"/>
                </a:moveTo>
                <a:lnTo>
                  <a:pt x="0" y="63703"/>
                </a:lnTo>
                <a:lnTo>
                  <a:pt x="28155" y="0"/>
                </a:lnTo>
              </a:path>
            </a:pathLst>
          </a:custGeom>
          <a:ln w="55880">
            <a:solidFill>
              <a:srgbClr val="8A1A1C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5" name="object 15"/>
          <p:cNvSpPr/>
          <p:nvPr/>
        </p:nvSpPr>
        <p:spPr>
          <a:xfrm>
            <a:off x="2627560" y="1858537"/>
            <a:ext cx="209497" cy="226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6" name="object 16"/>
          <p:cNvSpPr/>
          <p:nvPr/>
        </p:nvSpPr>
        <p:spPr>
          <a:xfrm>
            <a:off x="2871940" y="1814891"/>
            <a:ext cx="141171" cy="595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7" name="object 17"/>
          <p:cNvSpPr/>
          <p:nvPr/>
        </p:nvSpPr>
        <p:spPr>
          <a:xfrm>
            <a:off x="3094666" y="1839296"/>
            <a:ext cx="52917" cy="2117"/>
          </a:xfrm>
          <a:custGeom>
            <a:avLst/>
            <a:gdLst/>
            <a:ahLst/>
            <a:cxnLst/>
            <a:rect l="l" t="t" r="r" b="b"/>
            <a:pathLst>
              <a:path w="63500" h="2539">
                <a:moveTo>
                  <a:pt x="0" y="0"/>
                </a:moveTo>
                <a:lnTo>
                  <a:pt x="25142" y="734"/>
                </a:lnTo>
                <a:lnTo>
                  <a:pt x="45054" y="1395"/>
                </a:lnTo>
                <a:lnTo>
                  <a:pt x="58159" y="1873"/>
                </a:lnTo>
                <a:lnTo>
                  <a:pt x="62877" y="2057"/>
                </a:lnTo>
              </a:path>
            </a:pathLst>
          </a:custGeom>
          <a:ln w="55880">
            <a:solidFill>
              <a:srgbClr val="8A1A1C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8" name="object 18"/>
          <p:cNvSpPr/>
          <p:nvPr/>
        </p:nvSpPr>
        <p:spPr>
          <a:xfrm>
            <a:off x="3230879" y="1841012"/>
            <a:ext cx="1550988" cy="87313"/>
          </a:xfrm>
          <a:custGeom>
            <a:avLst/>
            <a:gdLst/>
            <a:ahLst/>
            <a:cxnLst/>
            <a:rect l="l" t="t" r="r" b="b"/>
            <a:pathLst>
              <a:path w="1861185" h="104775">
                <a:moveTo>
                  <a:pt x="0" y="0"/>
                </a:moveTo>
                <a:lnTo>
                  <a:pt x="1860804" y="104609"/>
                </a:lnTo>
              </a:path>
            </a:pathLst>
          </a:custGeom>
          <a:ln w="55879">
            <a:solidFill>
              <a:srgbClr val="8A1A1C"/>
            </a:solidFill>
            <a:prstDash val="lgDash"/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9" name="object 19"/>
          <p:cNvSpPr/>
          <p:nvPr/>
        </p:nvSpPr>
        <p:spPr>
          <a:xfrm>
            <a:off x="2344967" y="1829273"/>
            <a:ext cx="267229" cy="192617"/>
          </a:xfrm>
          <a:custGeom>
            <a:avLst/>
            <a:gdLst/>
            <a:ahLst/>
            <a:cxnLst/>
            <a:rect l="l" t="t" r="r" b="b"/>
            <a:pathLst>
              <a:path w="320675" h="231139">
                <a:moveTo>
                  <a:pt x="320611" y="230962"/>
                </a:moveTo>
                <a:lnTo>
                  <a:pt x="136626" y="0"/>
                </a:lnTo>
                <a:lnTo>
                  <a:pt x="0" y="317"/>
                </a:lnTo>
              </a:path>
            </a:pathLst>
          </a:custGeom>
          <a:ln w="111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0" name="object 20"/>
          <p:cNvSpPr/>
          <p:nvPr/>
        </p:nvSpPr>
        <p:spPr>
          <a:xfrm>
            <a:off x="2556756" y="1965894"/>
            <a:ext cx="59796" cy="56092"/>
          </a:xfrm>
          <a:custGeom>
            <a:avLst/>
            <a:gdLst/>
            <a:ahLst/>
            <a:cxnLst/>
            <a:rect l="l" t="t" r="r" b="b"/>
            <a:pathLst>
              <a:path w="71755" h="67310">
                <a:moveTo>
                  <a:pt x="71589" y="0"/>
                </a:moveTo>
                <a:lnTo>
                  <a:pt x="66459" y="67017"/>
                </a:lnTo>
                <a:lnTo>
                  <a:pt x="0" y="57035"/>
                </a:lnTo>
              </a:path>
            </a:pathLst>
          </a:custGeom>
          <a:ln w="111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1" name="object 21"/>
          <p:cNvSpPr txBox="1"/>
          <p:nvPr/>
        </p:nvSpPr>
        <p:spPr>
          <a:xfrm>
            <a:off x="1429417" y="1692429"/>
            <a:ext cx="909638" cy="296021"/>
          </a:xfrm>
          <a:prstGeom prst="rect">
            <a:avLst/>
          </a:prstGeom>
        </p:spPr>
        <p:txBody>
          <a:bodyPr vert="horz" wrap="square" lIns="0" tIns="13758" rIns="0" bIns="0" rtlCol="0">
            <a:spAutoFit/>
          </a:bodyPr>
          <a:lstStyle/>
          <a:p>
            <a:pPr marL="10583">
              <a:lnSpc>
                <a:spcPts val="1112"/>
              </a:lnSpc>
              <a:spcBef>
                <a:spcPts val="108"/>
              </a:spcBef>
            </a:pPr>
            <a:r>
              <a:rPr sz="1000" spc="12" dirty="0">
                <a:solidFill>
                  <a:srgbClr val="231F20"/>
                </a:solidFill>
                <a:latin typeface="Franklin Gothic Medium"/>
                <a:cs typeface="Franklin Gothic Medium"/>
              </a:rPr>
              <a:t>CONSTRUCTION</a:t>
            </a:r>
            <a:endParaRPr sz="1000" dirty="0">
              <a:latin typeface="Franklin Gothic Medium"/>
              <a:cs typeface="Franklin Gothic Medium"/>
            </a:endParaRPr>
          </a:p>
          <a:p>
            <a:pPr marL="532320">
              <a:lnSpc>
                <a:spcPts val="1112"/>
              </a:lnSpc>
            </a:pPr>
            <a:r>
              <a:rPr sz="1000" spc="4" dirty="0">
                <a:solidFill>
                  <a:srgbClr val="231F20"/>
                </a:solidFill>
                <a:latin typeface="Franklin Gothic Medium"/>
                <a:cs typeface="Franklin Gothic Medium"/>
              </a:rPr>
              <a:t>F</a:t>
            </a:r>
            <a:r>
              <a:rPr sz="1000" spc="8" dirty="0">
                <a:solidFill>
                  <a:srgbClr val="231F20"/>
                </a:solidFill>
                <a:latin typeface="Franklin Gothic Medium"/>
                <a:cs typeface="Franklin Gothic Medium"/>
              </a:rPr>
              <a:t>EN</a:t>
            </a:r>
            <a:r>
              <a:rPr sz="1000" spc="17" dirty="0">
                <a:solidFill>
                  <a:srgbClr val="231F20"/>
                </a:solidFill>
                <a:latin typeface="Franklin Gothic Medium"/>
                <a:cs typeface="Franklin Gothic Medium"/>
              </a:rPr>
              <a:t>C</a:t>
            </a:r>
            <a:r>
              <a:rPr sz="1000" spc="12" dirty="0">
                <a:solidFill>
                  <a:srgbClr val="231F20"/>
                </a:solidFill>
                <a:latin typeface="Franklin Gothic Medium"/>
                <a:cs typeface="Franklin Gothic Medium"/>
              </a:rPr>
              <a:t>E</a:t>
            </a:r>
            <a:endParaRPr sz="1000" dirty="0">
              <a:latin typeface="Franklin Gothic Medium"/>
              <a:cs typeface="Franklin Gothic Medium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487829" y="1580708"/>
            <a:ext cx="380471" cy="473075"/>
          </a:xfrm>
          <a:custGeom>
            <a:avLst/>
            <a:gdLst/>
            <a:ahLst/>
            <a:cxnLst/>
            <a:rect l="l" t="t" r="r" b="b"/>
            <a:pathLst>
              <a:path w="456564" h="567689">
                <a:moveTo>
                  <a:pt x="0" y="567258"/>
                </a:moveTo>
                <a:lnTo>
                  <a:pt x="186448" y="0"/>
                </a:lnTo>
                <a:lnTo>
                  <a:pt x="456018" y="1396"/>
                </a:lnTo>
              </a:path>
            </a:pathLst>
          </a:custGeom>
          <a:ln w="111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3" name="object 23"/>
          <p:cNvSpPr/>
          <p:nvPr/>
        </p:nvSpPr>
        <p:spPr>
          <a:xfrm>
            <a:off x="3464405" y="2002549"/>
            <a:ext cx="72496" cy="51328"/>
          </a:xfrm>
          <a:custGeom>
            <a:avLst/>
            <a:gdLst/>
            <a:ahLst/>
            <a:cxnLst/>
            <a:rect l="l" t="t" r="r" b="b"/>
            <a:pathLst>
              <a:path w="86995" h="61594">
                <a:moveTo>
                  <a:pt x="86956" y="28575"/>
                </a:moveTo>
                <a:lnTo>
                  <a:pt x="28105" y="61048"/>
                </a:lnTo>
                <a:lnTo>
                  <a:pt x="0" y="0"/>
                </a:lnTo>
              </a:path>
            </a:pathLst>
          </a:custGeom>
          <a:ln w="111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4" name="object 24"/>
          <p:cNvSpPr txBox="1"/>
          <p:nvPr/>
        </p:nvSpPr>
        <p:spPr>
          <a:xfrm>
            <a:off x="3857329" y="1411603"/>
            <a:ext cx="732896" cy="421590"/>
          </a:xfrm>
          <a:prstGeom prst="rect">
            <a:avLst/>
          </a:prstGeom>
        </p:spPr>
        <p:txBody>
          <a:bodyPr vert="horz" wrap="square" lIns="0" tIns="36513" rIns="0" bIns="0" rtlCol="0">
            <a:spAutoFit/>
          </a:bodyPr>
          <a:lstStyle/>
          <a:p>
            <a:pPr marL="10583" marR="4233">
              <a:lnSpc>
                <a:spcPts val="1025"/>
              </a:lnSpc>
              <a:spcBef>
                <a:spcPts val="287"/>
              </a:spcBef>
            </a:pPr>
            <a:r>
              <a:rPr sz="1000" spc="12" dirty="0">
                <a:solidFill>
                  <a:srgbClr val="231F20"/>
                </a:solidFill>
                <a:latin typeface="Franklin Gothic Medium"/>
                <a:cs typeface="Franklin Gothic Medium"/>
              </a:rPr>
              <a:t>DEMO  EXISTING  </a:t>
            </a:r>
            <a:r>
              <a:rPr sz="1000" spc="-17" dirty="0">
                <a:solidFill>
                  <a:srgbClr val="231F20"/>
                </a:solidFill>
                <a:latin typeface="Franklin Gothic Medium"/>
                <a:cs typeface="Franklin Gothic Medium"/>
              </a:rPr>
              <a:t>G</a:t>
            </a:r>
            <a:r>
              <a:rPr sz="1000" spc="21" dirty="0">
                <a:solidFill>
                  <a:srgbClr val="231F20"/>
                </a:solidFill>
                <a:latin typeface="Franklin Gothic Medium"/>
                <a:cs typeface="Franklin Gothic Medium"/>
              </a:rPr>
              <a:t>Y</a:t>
            </a:r>
            <a:r>
              <a:rPr sz="1000" spc="17" dirty="0">
                <a:solidFill>
                  <a:srgbClr val="231F20"/>
                </a:solidFill>
                <a:latin typeface="Franklin Gothic Medium"/>
                <a:cs typeface="Franklin Gothic Medium"/>
              </a:rPr>
              <a:t>MN</a:t>
            </a:r>
            <a:r>
              <a:rPr sz="1000" spc="21" dirty="0">
                <a:solidFill>
                  <a:srgbClr val="231F20"/>
                </a:solidFill>
                <a:latin typeface="Franklin Gothic Medium"/>
                <a:cs typeface="Franklin Gothic Medium"/>
              </a:rPr>
              <a:t>A</a:t>
            </a:r>
            <a:r>
              <a:rPr sz="1000" spc="4" dirty="0">
                <a:solidFill>
                  <a:srgbClr val="231F20"/>
                </a:solidFill>
                <a:latin typeface="Franklin Gothic Medium"/>
                <a:cs typeface="Franklin Gothic Medium"/>
              </a:rPr>
              <a:t>SI</a:t>
            </a:r>
            <a:r>
              <a:rPr sz="1000" spc="17" dirty="0">
                <a:solidFill>
                  <a:srgbClr val="231F20"/>
                </a:solidFill>
                <a:latin typeface="Franklin Gothic Medium"/>
                <a:cs typeface="Franklin Gothic Medium"/>
              </a:rPr>
              <a:t>UM</a:t>
            </a:r>
            <a:endParaRPr sz="1000" dirty="0">
              <a:latin typeface="Franklin Gothic Medium"/>
              <a:cs typeface="Franklin Gothic Medium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452993" y="3618094"/>
            <a:ext cx="183092" cy="723370"/>
          </a:xfrm>
          <a:custGeom>
            <a:avLst/>
            <a:gdLst/>
            <a:ahLst/>
            <a:cxnLst/>
            <a:rect l="l" t="t" r="r" b="b"/>
            <a:pathLst>
              <a:path w="219710" h="868045">
                <a:moveTo>
                  <a:pt x="85674" y="0"/>
                </a:moveTo>
                <a:lnTo>
                  <a:pt x="0" y="867422"/>
                </a:lnTo>
                <a:lnTo>
                  <a:pt x="219455" y="857161"/>
                </a:lnTo>
              </a:path>
            </a:pathLst>
          </a:custGeom>
          <a:ln w="111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6" name="object 26"/>
          <p:cNvSpPr/>
          <p:nvPr/>
        </p:nvSpPr>
        <p:spPr>
          <a:xfrm>
            <a:off x="4482406" y="3618100"/>
            <a:ext cx="76200" cy="44979"/>
          </a:xfrm>
          <a:custGeom>
            <a:avLst/>
            <a:gdLst/>
            <a:ahLst/>
            <a:cxnLst/>
            <a:rect l="l" t="t" r="r" b="b"/>
            <a:pathLst>
              <a:path w="91439" h="53975">
                <a:moveTo>
                  <a:pt x="91084" y="53479"/>
                </a:moveTo>
                <a:lnTo>
                  <a:pt x="50380" y="0"/>
                </a:lnTo>
                <a:lnTo>
                  <a:pt x="0" y="44488"/>
                </a:lnTo>
              </a:path>
            </a:pathLst>
          </a:custGeom>
          <a:ln w="111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7" name="object 27"/>
          <p:cNvSpPr txBox="1"/>
          <p:nvPr/>
        </p:nvSpPr>
        <p:spPr>
          <a:xfrm>
            <a:off x="4675412" y="4055363"/>
            <a:ext cx="717550" cy="678071"/>
          </a:xfrm>
          <a:prstGeom prst="rect">
            <a:avLst/>
          </a:prstGeom>
        </p:spPr>
        <p:txBody>
          <a:bodyPr vert="horz" wrap="square" lIns="0" tIns="36513" rIns="0" bIns="0" rtlCol="0">
            <a:spAutoFit/>
          </a:bodyPr>
          <a:lstStyle/>
          <a:p>
            <a:pPr marL="10583" marR="4233">
              <a:lnSpc>
                <a:spcPts val="1025"/>
              </a:lnSpc>
              <a:spcBef>
                <a:spcPts val="287"/>
              </a:spcBef>
            </a:pPr>
            <a:r>
              <a:rPr lang="en-US" sz="1000" spc="12" dirty="0">
                <a:solidFill>
                  <a:srgbClr val="231F20"/>
                </a:solidFill>
                <a:latin typeface="Franklin Gothic Medium"/>
                <a:cs typeface="Franklin Gothic Medium"/>
              </a:rPr>
              <a:t>DEMO  PORTION</a:t>
            </a:r>
            <a:r>
              <a:rPr lang="en-US" sz="1000" spc="-58" dirty="0">
                <a:solidFill>
                  <a:srgbClr val="231F20"/>
                </a:solidFill>
                <a:latin typeface="Franklin Gothic Medium"/>
                <a:cs typeface="Franklin Gothic Medium"/>
              </a:rPr>
              <a:t> </a:t>
            </a:r>
            <a:r>
              <a:rPr lang="en-US" sz="1000" spc="8" dirty="0">
                <a:solidFill>
                  <a:srgbClr val="231F20"/>
                </a:solidFill>
                <a:latin typeface="Franklin Gothic Medium"/>
                <a:cs typeface="Franklin Gothic Medium"/>
              </a:rPr>
              <a:t>OF  </a:t>
            </a:r>
            <a:r>
              <a:rPr lang="en-US" sz="1000" spc="12" dirty="0">
                <a:solidFill>
                  <a:srgbClr val="231F20"/>
                </a:solidFill>
                <a:latin typeface="Franklin Gothic Medium"/>
                <a:cs typeface="Franklin Gothic Medium"/>
              </a:rPr>
              <a:t>EXISTING  1980  </a:t>
            </a:r>
            <a:r>
              <a:rPr lang="en-US" sz="1000" spc="8" dirty="0">
                <a:solidFill>
                  <a:srgbClr val="231F20"/>
                </a:solidFill>
                <a:latin typeface="Franklin Gothic Medium"/>
                <a:cs typeface="Franklin Gothic Medium"/>
              </a:rPr>
              <a:t>BUILDING</a:t>
            </a:r>
            <a:endParaRPr lang="en-US" sz="1000" dirty="0">
              <a:latin typeface="Franklin Gothic Medium"/>
              <a:cs typeface="Franklin Gothic Medium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697018" y="3320213"/>
            <a:ext cx="732896" cy="549831"/>
          </a:xfrm>
          <a:prstGeom prst="rect">
            <a:avLst/>
          </a:prstGeom>
        </p:spPr>
        <p:txBody>
          <a:bodyPr vert="horz" wrap="square" lIns="0" tIns="36513" rIns="0" bIns="0" rtlCol="0">
            <a:spAutoFit/>
          </a:bodyPr>
          <a:lstStyle/>
          <a:p>
            <a:pPr marL="10583" marR="4233" algn="ctr">
              <a:lnSpc>
                <a:spcPts val="1025"/>
              </a:lnSpc>
              <a:spcBef>
                <a:spcPts val="287"/>
              </a:spcBef>
            </a:pPr>
            <a:r>
              <a:rPr sz="1000" spc="12" dirty="0">
                <a:solidFill>
                  <a:srgbClr val="231F20"/>
                </a:solidFill>
                <a:latin typeface="Franklin Gothic Medium"/>
                <a:cs typeface="Franklin Gothic Medium"/>
              </a:rPr>
              <a:t>COM</a:t>
            </a:r>
            <a:r>
              <a:rPr sz="1000" dirty="0">
                <a:solidFill>
                  <a:srgbClr val="231F20"/>
                </a:solidFill>
                <a:latin typeface="Franklin Gothic Medium"/>
                <a:cs typeface="Franklin Gothic Medium"/>
              </a:rPr>
              <a:t>P</a:t>
            </a:r>
            <a:r>
              <a:rPr sz="1000" spc="4" dirty="0">
                <a:solidFill>
                  <a:srgbClr val="231F20"/>
                </a:solidFill>
                <a:latin typeface="Franklin Gothic Medium"/>
                <a:cs typeface="Franklin Gothic Medium"/>
              </a:rPr>
              <a:t>L</a:t>
            </a:r>
            <a:r>
              <a:rPr sz="1000" spc="33" dirty="0">
                <a:solidFill>
                  <a:srgbClr val="231F20"/>
                </a:solidFill>
                <a:latin typeface="Franklin Gothic Medium"/>
                <a:cs typeface="Franklin Gothic Medium"/>
              </a:rPr>
              <a:t>E</a:t>
            </a:r>
            <a:r>
              <a:rPr sz="1000" spc="8" dirty="0">
                <a:solidFill>
                  <a:srgbClr val="231F20"/>
                </a:solidFill>
                <a:latin typeface="Franklin Gothic Medium"/>
                <a:cs typeface="Franklin Gothic Medium"/>
              </a:rPr>
              <a:t>TED  </a:t>
            </a:r>
            <a:r>
              <a:rPr sz="1000" spc="21" dirty="0">
                <a:solidFill>
                  <a:srgbClr val="231F20"/>
                </a:solidFill>
                <a:latin typeface="Franklin Gothic Medium"/>
                <a:cs typeface="Franklin Gothic Medium"/>
              </a:rPr>
              <a:t>NEW  </a:t>
            </a:r>
            <a:r>
              <a:rPr sz="1000" spc="-17" dirty="0">
                <a:solidFill>
                  <a:srgbClr val="231F20"/>
                </a:solidFill>
                <a:latin typeface="Franklin Gothic Medium"/>
                <a:cs typeface="Franklin Gothic Medium"/>
              </a:rPr>
              <a:t>G</a:t>
            </a:r>
            <a:r>
              <a:rPr sz="1000" spc="21" dirty="0">
                <a:solidFill>
                  <a:srgbClr val="231F20"/>
                </a:solidFill>
                <a:latin typeface="Franklin Gothic Medium"/>
                <a:cs typeface="Franklin Gothic Medium"/>
              </a:rPr>
              <a:t>Y</a:t>
            </a:r>
            <a:r>
              <a:rPr sz="1000" spc="17" dirty="0">
                <a:solidFill>
                  <a:srgbClr val="231F20"/>
                </a:solidFill>
                <a:latin typeface="Franklin Gothic Medium"/>
                <a:cs typeface="Franklin Gothic Medium"/>
              </a:rPr>
              <a:t>MN</a:t>
            </a:r>
            <a:r>
              <a:rPr sz="1000" spc="21" dirty="0">
                <a:solidFill>
                  <a:srgbClr val="231F20"/>
                </a:solidFill>
                <a:latin typeface="Franklin Gothic Medium"/>
                <a:cs typeface="Franklin Gothic Medium"/>
              </a:rPr>
              <a:t>A</a:t>
            </a:r>
            <a:r>
              <a:rPr sz="1000" spc="4" dirty="0">
                <a:solidFill>
                  <a:srgbClr val="231F20"/>
                </a:solidFill>
                <a:latin typeface="Franklin Gothic Medium"/>
                <a:cs typeface="Franklin Gothic Medium"/>
              </a:rPr>
              <a:t>SI</a:t>
            </a:r>
            <a:r>
              <a:rPr sz="1000" spc="12" dirty="0">
                <a:solidFill>
                  <a:srgbClr val="231F20"/>
                </a:solidFill>
                <a:latin typeface="Franklin Gothic Medium"/>
                <a:cs typeface="Franklin Gothic Medium"/>
              </a:rPr>
              <a:t>UM  </a:t>
            </a:r>
            <a:r>
              <a:rPr sz="1000" spc="8" dirty="0">
                <a:solidFill>
                  <a:srgbClr val="231F20"/>
                </a:solidFill>
                <a:latin typeface="Franklin Gothic Medium"/>
                <a:cs typeface="Franklin Gothic Medium"/>
              </a:rPr>
              <a:t>BUILDING</a:t>
            </a:r>
            <a:endParaRPr sz="1000">
              <a:latin typeface="Franklin Gothic Medium"/>
              <a:cs typeface="Franklin Gothic Medium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578352" y="2287551"/>
            <a:ext cx="564092" cy="421590"/>
          </a:xfrm>
          <a:prstGeom prst="rect">
            <a:avLst/>
          </a:prstGeom>
        </p:spPr>
        <p:txBody>
          <a:bodyPr vert="horz" wrap="square" lIns="0" tIns="36513" rIns="0" bIns="0" rtlCol="0">
            <a:spAutoFit/>
          </a:bodyPr>
          <a:lstStyle/>
          <a:p>
            <a:pPr marL="10054" marR="4233" indent="-529" algn="ctr">
              <a:lnSpc>
                <a:spcPts val="1025"/>
              </a:lnSpc>
              <a:spcBef>
                <a:spcPts val="287"/>
              </a:spcBef>
            </a:pPr>
            <a:r>
              <a:rPr sz="1000" spc="12" dirty="0">
                <a:solidFill>
                  <a:srgbClr val="020302"/>
                </a:solidFill>
                <a:latin typeface="Franklin Gothic Medium"/>
                <a:cs typeface="Franklin Gothic Medium"/>
              </a:rPr>
              <a:t>EXISTING  1980  </a:t>
            </a:r>
            <a:r>
              <a:rPr sz="1000" spc="8" dirty="0">
                <a:solidFill>
                  <a:srgbClr val="020302"/>
                </a:solidFill>
                <a:latin typeface="Franklin Gothic Medium"/>
                <a:cs typeface="Franklin Gothic Medium"/>
              </a:rPr>
              <a:t>B</a:t>
            </a:r>
            <a:r>
              <a:rPr sz="1000" spc="12" dirty="0">
                <a:solidFill>
                  <a:srgbClr val="020302"/>
                </a:solidFill>
                <a:latin typeface="Franklin Gothic Medium"/>
                <a:cs typeface="Franklin Gothic Medium"/>
              </a:rPr>
              <a:t>U</a:t>
            </a:r>
            <a:r>
              <a:rPr sz="1000" spc="8" dirty="0">
                <a:solidFill>
                  <a:srgbClr val="020302"/>
                </a:solidFill>
                <a:latin typeface="Franklin Gothic Medium"/>
                <a:cs typeface="Franklin Gothic Medium"/>
              </a:rPr>
              <a:t>ILDIN</a:t>
            </a:r>
            <a:r>
              <a:rPr sz="1000" spc="17" dirty="0">
                <a:solidFill>
                  <a:srgbClr val="020302"/>
                </a:solidFill>
                <a:latin typeface="Franklin Gothic Medium"/>
                <a:cs typeface="Franklin Gothic Medium"/>
              </a:rPr>
              <a:t>G</a:t>
            </a:r>
            <a:endParaRPr sz="1000">
              <a:latin typeface="Franklin Gothic Medium"/>
              <a:cs typeface="Franklin Gothic Medium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344163" y="3880131"/>
            <a:ext cx="666750" cy="549831"/>
          </a:xfrm>
          <a:prstGeom prst="rect">
            <a:avLst/>
          </a:prstGeom>
        </p:spPr>
        <p:txBody>
          <a:bodyPr vert="horz" wrap="square" lIns="0" tIns="36513" rIns="0" bIns="0" rtlCol="0">
            <a:spAutoFit/>
          </a:bodyPr>
          <a:lstStyle/>
          <a:p>
            <a:pPr marL="10583" marR="4233" algn="ctr">
              <a:lnSpc>
                <a:spcPts val="1025"/>
              </a:lnSpc>
              <a:spcBef>
                <a:spcPts val="287"/>
              </a:spcBef>
            </a:pPr>
            <a:r>
              <a:rPr sz="1000" spc="12" dirty="0">
                <a:solidFill>
                  <a:srgbClr val="020302"/>
                </a:solidFill>
                <a:latin typeface="Franklin Gothic Medium"/>
                <a:cs typeface="Franklin Gothic Medium"/>
              </a:rPr>
              <a:t>EXISTING  </a:t>
            </a:r>
            <a:r>
              <a:rPr sz="1000" spc="4" dirty="0">
                <a:solidFill>
                  <a:srgbClr val="020302"/>
                </a:solidFill>
                <a:latin typeface="Franklin Gothic Medium"/>
                <a:cs typeface="Franklin Gothic Medium"/>
              </a:rPr>
              <a:t>FR</a:t>
            </a:r>
            <a:r>
              <a:rPr sz="1000" spc="25" dirty="0">
                <a:solidFill>
                  <a:srgbClr val="020302"/>
                </a:solidFill>
                <a:latin typeface="Franklin Gothic Medium"/>
                <a:cs typeface="Franklin Gothic Medium"/>
              </a:rPr>
              <a:t>E</a:t>
            </a:r>
            <a:r>
              <a:rPr sz="1000" spc="8" dirty="0">
                <a:solidFill>
                  <a:srgbClr val="020302"/>
                </a:solidFill>
                <a:latin typeface="Franklin Gothic Medium"/>
                <a:cs typeface="Franklin Gothic Medium"/>
              </a:rPr>
              <a:t>SH</a:t>
            </a:r>
            <a:r>
              <a:rPr sz="1000" spc="21" dirty="0">
                <a:solidFill>
                  <a:srgbClr val="020302"/>
                </a:solidFill>
                <a:latin typeface="Franklin Gothic Medium"/>
                <a:cs typeface="Franklin Gothic Medium"/>
              </a:rPr>
              <a:t>M</a:t>
            </a:r>
            <a:r>
              <a:rPr sz="1000" spc="8" dirty="0">
                <a:solidFill>
                  <a:srgbClr val="020302"/>
                </a:solidFill>
                <a:latin typeface="Franklin Gothic Medium"/>
                <a:cs typeface="Franklin Gothic Medium"/>
              </a:rPr>
              <a:t>AN  </a:t>
            </a:r>
            <a:r>
              <a:rPr sz="1000" spc="12" dirty="0">
                <a:solidFill>
                  <a:srgbClr val="020302"/>
                </a:solidFill>
                <a:latin typeface="Franklin Gothic Medium"/>
                <a:cs typeface="Franklin Gothic Medium"/>
              </a:rPr>
              <a:t>ACADEMY  </a:t>
            </a:r>
            <a:r>
              <a:rPr sz="1000" spc="8" dirty="0">
                <a:solidFill>
                  <a:srgbClr val="020302"/>
                </a:solidFill>
                <a:latin typeface="Franklin Gothic Medium"/>
                <a:cs typeface="Franklin Gothic Medium"/>
              </a:rPr>
              <a:t>BUILDING</a:t>
            </a:r>
            <a:endParaRPr sz="1000">
              <a:latin typeface="Franklin Gothic Medium"/>
              <a:cs typeface="Franklin Gothic Medium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233771" y="2895452"/>
            <a:ext cx="564092" cy="421590"/>
          </a:xfrm>
          <a:prstGeom prst="rect">
            <a:avLst/>
          </a:prstGeom>
        </p:spPr>
        <p:txBody>
          <a:bodyPr vert="horz" wrap="square" lIns="0" tIns="36513" rIns="0" bIns="0" rtlCol="0">
            <a:spAutoFit/>
          </a:bodyPr>
          <a:lstStyle/>
          <a:p>
            <a:pPr marL="10583" marR="4233" indent="-529" algn="ctr">
              <a:lnSpc>
                <a:spcPts val="1025"/>
              </a:lnSpc>
              <a:spcBef>
                <a:spcPts val="287"/>
              </a:spcBef>
            </a:pPr>
            <a:r>
              <a:rPr sz="1000" spc="12" dirty="0">
                <a:solidFill>
                  <a:srgbClr val="020302"/>
                </a:solidFill>
                <a:latin typeface="Franklin Gothic Medium"/>
                <a:cs typeface="Franklin Gothic Medium"/>
              </a:rPr>
              <a:t>EXISTING  </a:t>
            </a:r>
            <a:r>
              <a:rPr sz="1000" spc="8" dirty="0">
                <a:solidFill>
                  <a:srgbClr val="020302"/>
                </a:solidFill>
                <a:latin typeface="Franklin Gothic Medium"/>
                <a:cs typeface="Franklin Gothic Medium"/>
              </a:rPr>
              <a:t>1922  B</a:t>
            </a:r>
            <a:r>
              <a:rPr sz="1000" spc="12" dirty="0">
                <a:solidFill>
                  <a:srgbClr val="020302"/>
                </a:solidFill>
                <a:latin typeface="Franklin Gothic Medium"/>
                <a:cs typeface="Franklin Gothic Medium"/>
              </a:rPr>
              <a:t>U</a:t>
            </a:r>
            <a:r>
              <a:rPr sz="1000" spc="8" dirty="0">
                <a:solidFill>
                  <a:srgbClr val="020302"/>
                </a:solidFill>
                <a:latin typeface="Franklin Gothic Medium"/>
                <a:cs typeface="Franklin Gothic Medium"/>
              </a:rPr>
              <a:t>ILDIN</a:t>
            </a:r>
            <a:r>
              <a:rPr sz="1000" spc="17" dirty="0">
                <a:solidFill>
                  <a:srgbClr val="020302"/>
                </a:solidFill>
                <a:latin typeface="Franklin Gothic Medium"/>
                <a:cs typeface="Franklin Gothic Medium"/>
              </a:rPr>
              <a:t>G</a:t>
            </a:r>
            <a:endParaRPr sz="1000">
              <a:latin typeface="Franklin Gothic Medium"/>
              <a:cs typeface="Franklin Gothic Medium"/>
            </a:endParaRPr>
          </a:p>
        </p:txBody>
      </p:sp>
      <p:sp>
        <p:nvSpPr>
          <p:cNvPr id="32" name="object 32"/>
          <p:cNvSpPr txBox="1"/>
          <p:nvPr/>
        </p:nvSpPr>
        <p:spPr>
          <a:xfrm rot="1980000">
            <a:off x="8093538" y="5474773"/>
            <a:ext cx="651727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000" spc="-12" dirty="0">
                <a:solidFill>
                  <a:srgbClr val="231F20"/>
                </a:solidFill>
                <a:latin typeface="Franklin Gothic Book"/>
                <a:cs typeface="Franklin Gothic Book"/>
              </a:rPr>
              <a:t>LEE</a:t>
            </a:r>
            <a:r>
              <a:rPr sz="1000" spc="-71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8" dirty="0">
                <a:solidFill>
                  <a:srgbClr val="231F20"/>
                </a:solidFill>
                <a:latin typeface="Franklin Gothic Book"/>
                <a:cs typeface="Franklin Gothic Book"/>
              </a:rPr>
              <a:t>STREET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33" name="object 33"/>
          <p:cNvSpPr txBox="1"/>
          <p:nvPr/>
        </p:nvSpPr>
        <p:spPr>
          <a:xfrm rot="17700000">
            <a:off x="1281397" y="3481449"/>
            <a:ext cx="81847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000" spc="-4" dirty="0">
                <a:solidFill>
                  <a:srgbClr val="231F20"/>
                </a:solidFill>
                <a:latin typeface="Franklin Gothic Book"/>
                <a:cs typeface="Franklin Gothic Book"/>
              </a:rPr>
              <a:t>A</a:t>
            </a:r>
            <a:r>
              <a:rPr sz="1000" spc="-12" dirty="0">
                <a:solidFill>
                  <a:srgbClr val="231F20"/>
                </a:solidFill>
                <a:latin typeface="Franklin Gothic Book"/>
                <a:cs typeface="Franklin Gothic Book"/>
              </a:rPr>
              <a:t>R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C</a:t>
            </a:r>
            <a:r>
              <a:rPr sz="1000" spc="-4" dirty="0">
                <a:solidFill>
                  <a:srgbClr val="231F20"/>
                </a:solidFill>
                <a:latin typeface="Franklin Gothic Book"/>
                <a:cs typeface="Franklin Gothic Book"/>
              </a:rPr>
              <a:t>A</a:t>
            </a:r>
            <a:r>
              <a:rPr sz="1000" spc="-12" dirty="0">
                <a:solidFill>
                  <a:srgbClr val="231F20"/>
                </a:solidFill>
                <a:latin typeface="Franklin Gothic Book"/>
                <a:cs typeface="Franklin Gothic Book"/>
              </a:rPr>
              <a:t>N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D </a:t>
            </a:r>
            <a:r>
              <a:rPr sz="1000" spc="-8" dirty="0">
                <a:solidFill>
                  <a:srgbClr val="231F20"/>
                </a:solidFill>
                <a:latin typeface="Franklin Gothic Book"/>
                <a:cs typeface="Franklin Gothic Book"/>
              </a:rPr>
              <a:t>D</a:t>
            </a:r>
            <a:r>
              <a:rPr sz="1000" spc="-12" dirty="0">
                <a:solidFill>
                  <a:srgbClr val="231F20"/>
                </a:solidFill>
                <a:latin typeface="Franklin Gothic Book"/>
                <a:cs typeface="Franklin Gothic Book"/>
              </a:rPr>
              <a:t>R</a:t>
            </a:r>
            <a:r>
              <a:rPr sz="1000" spc="-4" dirty="0">
                <a:solidFill>
                  <a:srgbClr val="231F20"/>
                </a:solidFill>
                <a:latin typeface="Franklin Gothic Book"/>
                <a:cs typeface="Franklin Gothic Book"/>
              </a:rPr>
              <a:t>IV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E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34" name="object 34"/>
          <p:cNvSpPr txBox="1"/>
          <p:nvPr/>
        </p:nvSpPr>
        <p:spPr>
          <a:xfrm rot="120000">
            <a:off x="602578" y="1453013"/>
            <a:ext cx="1461793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500" spc="-62" baseline="11574" dirty="0">
                <a:solidFill>
                  <a:srgbClr val="231F20"/>
                </a:solidFill>
                <a:latin typeface="Franklin Gothic Book"/>
                <a:cs typeface="Franklin Gothic Book"/>
              </a:rPr>
              <a:t>F</a:t>
            </a:r>
            <a:r>
              <a:rPr sz="1500" spc="-62" baseline="9259" dirty="0">
                <a:solidFill>
                  <a:srgbClr val="231F20"/>
                </a:solidFill>
                <a:latin typeface="Franklin Gothic Book"/>
                <a:cs typeface="Franklin Gothic Book"/>
              </a:rPr>
              <a:t>ATHE</a:t>
            </a:r>
            <a:r>
              <a:rPr sz="1500" spc="-62" baseline="6944" dirty="0">
                <a:solidFill>
                  <a:srgbClr val="231F20"/>
                </a:solidFill>
                <a:latin typeface="Franklin Gothic Book"/>
                <a:cs typeface="Franklin Gothic Book"/>
              </a:rPr>
              <a:t>R </a:t>
            </a:r>
            <a:r>
              <a:rPr sz="1500" spc="-25" baseline="6944" dirty="0">
                <a:solidFill>
                  <a:srgbClr val="231F20"/>
                </a:solidFill>
                <a:latin typeface="Franklin Gothic Book"/>
                <a:cs typeface="Franklin Gothic Book"/>
              </a:rPr>
              <a:t>MO</a:t>
            </a:r>
            <a:r>
              <a:rPr sz="1500" spc="-25" baseline="4629" dirty="0">
                <a:solidFill>
                  <a:srgbClr val="231F20"/>
                </a:solidFill>
                <a:latin typeface="Franklin Gothic Book"/>
                <a:cs typeface="Franklin Gothic Book"/>
              </a:rPr>
              <a:t>RISSE</a:t>
            </a:r>
            <a:r>
              <a:rPr sz="1500" spc="-25" baseline="2314" dirty="0">
                <a:solidFill>
                  <a:srgbClr val="231F20"/>
                </a:solidFill>
                <a:latin typeface="Franklin Gothic Book"/>
                <a:cs typeface="Franklin Gothic Book"/>
              </a:rPr>
              <a:t>TTE</a:t>
            </a:r>
            <a:r>
              <a:rPr sz="1500" spc="-31" baseline="2314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500" spc="-50" baseline="2314" dirty="0">
                <a:solidFill>
                  <a:srgbClr val="231F20"/>
                </a:solidFill>
                <a:latin typeface="Franklin Gothic Book"/>
                <a:cs typeface="Franklin Gothic Book"/>
              </a:rPr>
              <a:t>B</a:t>
            </a:r>
            <a:r>
              <a:rPr sz="1000" spc="-33" dirty="0">
                <a:solidFill>
                  <a:srgbClr val="231F20"/>
                </a:solidFill>
                <a:latin typeface="Franklin Gothic Book"/>
                <a:cs typeface="Franklin Gothic Book"/>
              </a:rPr>
              <a:t>LVD</a:t>
            </a:r>
            <a:endParaRPr sz="1000" dirty="0">
              <a:latin typeface="Franklin Gothic Book"/>
              <a:cs typeface="Franklin Gothic Book"/>
            </a:endParaRPr>
          </a:p>
        </p:txBody>
      </p:sp>
      <p:sp>
        <p:nvSpPr>
          <p:cNvPr id="35" name="object 35"/>
          <p:cNvSpPr txBox="1"/>
          <p:nvPr/>
        </p:nvSpPr>
        <p:spPr>
          <a:xfrm rot="18480000">
            <a:off x="7423273" y="4647433"/>
            <a:ext cx="719324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000" spc="-29" dirty="0">
                <a:solidFill>
                  <a:srgbClr val="231F20"/>
                </a:solidFill>
                <a:latin typeface="Franklin Gothic Book"/>
                <a:cs typeface="Franklin Gothic Book"/>
              </a:rPr>
              <a:t>K</a:t>
            </a:r>
            <a:r>
              <a:rPr sz="1000" spc="-33" dirty="0">
                <a:solidFill>
                  <a:srgbClr val="231F20"/>
                </a:solidFill>
                <a:latin typeface="Franklin Gothic Book"/>
                <a:cs typeface="Franklin Gothic Book"/>
              </a:rPr>
              <a:t>I</a:t>
            </a:r>
            <a:r>
              <a:rPr sz="1000" spc="-17" dirty="0">
                <a:solidFill>
                  <a:srgbClr val="231F20"/>
                </a:solidFill>
                <a:latin typeface="Franklin Gothic Book"/>
                <a:cs typeface="Franklin Gothic Book"/>
              </a:rPr>
              <a:t>R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K</a:t>
            </a:r>
            <a:r>
              <a:rPr sz="1000" spc="-21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500" spc="-50" baseline="2314" dirty="0">
                <a:solidFill>
                  <a:srgbClr val="231F20"/>
                </a:solidFill>
                <a:latin typeface="Franklin Gothic Book"/>
                <a:cs typeface="Franklin Gothic Book"/>
              </a:rPr>
              <a:t>S</a:t>
            </a:r>
            <a:r>
              <a:rPr sz="1500" spc="-37" baseline="2314" dirty="0">
                <a:solidFill>
                  <a:srgbClr val="231F20"/>
                </a:solidFill>
                <a:latin typeface="Franklin Gothic Book"/>
                <a:cs typeface="Franklin Gothic Book"/>
              </a:rPr>
              <a:t>T</a:t>
            </a:r>
            <a:r>
              <a:rPr sz="1500" spc="-25" baseline="2314" dirty="0">
                <a:solidFill>
                  <a:srgbClr val="231F20"/>
                </a:solidFill>
                <a:latin typeface="Franklin Gothic Book"/>
                <a:cs typeface="Franklin Gothic Book"/>
              </a:rPr>
              <a:t>R</a:t>
            </a:r>
            <a:r>
              <a:rPr sz="1500" spc="-56" baseline="2314" dirty="0">
                <a:solidFill>
                  <a:srgbClr val="231F20"/>
                </a:solidFill>
                <a:latin typeface="Franklin Gothic Book"/>
                <a:cs typeface="Franklin Gothic Book"/>
              </a:rPr>
              <a:t>E</a:t>
            </a:r>
            <a:r>
              <a:rPr sz="1500" spc="-12" baseline="4629" dirty="0">
                <a:solidFill>
                  <a:srgbClr val="231F20"/>
                </a:solidFill>
                <a:latin typeface="Franklin Gothic Book"/>
                <a:cs typeface="Franklin Gothic Book"/>
              </a:rPr>
              <a:t>E</a:t>
            </a:r>
            <a:r>
              <a:rPr sz="1500" baseline="4629" dirty="0">
                <a:solidFill>
                  <a:srgbClr val="231F20"/>
                </a:solidFill>
                <a:latin typeface="Franklin Gothic Book"/>
                <a:cs typeface="Franklin Gothic Book"/>
              </a:rPr>
              <a:t>T</a:t>
            </a:r>
            <a:endParaRPr sz="1500" baseline="4629">
              <a:latin typeface="Franklin Gothic Book"/>
              <a:cs typeface="Franklin Gothic Book"/>
            </a:endParaRPr>
          </a:p>
        </p:txBody>
      </p:sp>
      <p:sp>
        <p:nvSpPr>
          <p:cNvPr id="36" name="object 36"/>
          <p:cNvSpPr txBox="1"/>
          <p:nvPr/>
        </p:nvSpPr>
        <p:spPr>
          <a:xfrm rot="1740000">
            <a:off x="8949264" y="4279945"/>
            <a:ext cx="767292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000" spc="-12" dirty="0">
                <a:solidFill>
                  <a:srgbClr val="231F20"/>
                </a:solidFill>
                <a:latin typeface="Franklin Gothic Book"/>
                <a:cs typeface="Franklin Gothic Book"/>
              </a:rPr>
              <a:t>PAIGE</a:t>
            </a:r>
            <a:r>
              <a:rPr sz="1000" spc="-71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8" dirty="0">
                <a:solidFill>
                  <a:srgbClr val="231F20"/>
                </a:solidFill>
                <a:latin typeface="Franklin Gothic Book"/>
                <a:cs typeface="Franklin Gothic Book"/>
              </a:rPr>
              <a:t>STREET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103673" y="5727914"/>
            <a:ext cx="466725" cy="313163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222770">
              <a:lnSpc>
                <a:spcPts val="900"/>
              </a:lnSpc>
              <a:spcBef>
                <a:spcPts val="600"/>
              </a:spcBef>
            </a:pPr>
            <a:r>
              <a:rPr sz="1500" spc="-131" baseline="-9259" dirty="0">
                <a:solidFill>
                  <a:srgbClr val="231F20"/>
                </a:solidFill>
                <a:latin typeface="Franklin Gothic Book"/>
                <a:cs typeface="Franklin Gothic Book"/>
              </a:rPr>
              <a:t>I</a:t>
            </a:r>
            <a:r>
              <a:rPr sz="1000" spc="-87" dirty="0">
                <a:solidFill>
                  <a:srgbClr val="231F20"/>
                </a:solidFill>
                <a:latin typeface="Franklin Gothic Book"/>
                <a:cs typeface="Franklin Gothic Book"/>
              </a:rPr>
              <a:t>MA</a:t>
            </a:r>
            <a:endParaRPr sz="1000">
              <a:latin typeface="Franklin Gothic Book"/>
              <a:cs typeface="Franklin Gothic Book"/>
            </a:endParaRPr>
          </a:p>
          <a:p>
            <a:pPr marR="131757" indent="116941">
              <a:lnSpc>
                <a:spcPct val="67800"/>
              </a:lnSpc>
              <a:spcBef>
                <a:spcPts val="92"/>
              </a:spcBef>
            </a:pPr>
            <a:r>
              <a:rPr sz="1500" spc="-462" baseline="-23148" dirty="0">
                <a:solidFill>
                  <a:srgbClr val="231F20"/>
                </a:solidFill>
                <a:latin typeface="Franklin Gothic Book"/>
                <a:cs typeface="Franklin Gothic Book"/>
              </a:rPr>
              <a:t>R</a:t>
            </a:r>
            <a:r>
              <a:rPr sz="1000" spc="-308" dirty="0">
                <a:solidFill>
                  <a:srgbClr val="231F20"/>
                </a:solidFill>
                <a:latin typeface="Franklin Gothic Book"/>
                <a:cs typeface="Franklin Gothic Book"/>
              </a:rPr>
              <a:t>R</a:t>
            </a:r>
            <a:r>
              <a:rPr sz="1000" spc="-37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500" spc="-612" baseline="-32407" dirty="0">
                <a:solidFill>
                  <a:srgbClr val="231F20"/>
                </a:solidFill>
                <a:latin typeface="Franklin Gothic Book"/>
                <a:cs typeface="Franklin Gothic Book"/>
              </a:rPr>
              <a:t>M</a:t>
            </a:r>
            <a:r>
              <a:rPr sz="1000" spc="-408" dirty="0">
                <a:solidFill>
                  <a:srgbClr val="231F20"/>
                </a:solidFill>
                <a:latin typeface="Franklin Gothic Book"/>
                <a:cs typeface="Franklin Gothic Book"/>
              </a:rPr>
              <a:t>E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38" name="object 38"/>
          <p:cNvSpPr txBox="1"/>
          <p:nvPr/>
        </p:nvSpPr>
        <p:spPr>
          <a:xfrm rot="18840000">
            <a:off x="3426938" y="5521297"/>
            <a:ext cx="555005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CK C</a:t>
            </a:r>
            <a:r>
              <a:rPr sz="1000" spc="-4" dirty="0">
                <a:solidFill>
                  <a:srgbClr val="231F20"/>
                </a:solidFill>
                <a:latin typeface="Franklin Gothic Book"/>
                <a:cs typeface="Franklin Gothic Book"/>
              </a:rPr>
              <a:t>ANA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L</a:t>
            </a:r>
            <a:endParaRPr sz="1000" dirty="0">
              <a:latin typeface="Franklin Gothic Book"/>
              <a:cs typeface="Franklin Gothic Book"/>
            </a:endParaRPr>
          </a:p>
        </p:txBody>
      </p:sp>
      <p:sp>
        <p:nvSpPr>
          <p:cNvPr id="39" name="object 39"/>
          <p:cNvSpPr txBox="1"/>
          <p:nvPr/>
        </p:nvSpPr>
        <p:spPr>
          <a:xfrm rot="1440000">
            <a:off x="9466506" y="3157426"/>
            <a:ext cx="897502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500" spc="-37" baseline="6944" dirty="0">
                <a:solidFill>
                  <a:srgbClr val="231F20"/>
                </a:solidFill>
                <a:latin typeface="Franklin Gothic Book"/>
                <a:cs typeface="Franklin Gothic Book"/>
              </a:rPr>
              <a:t>FR</a:t>
            </a:r>
            <a:r>
              <a:rPr sz="1500" spc="-37" baseline="4629" dirty="0">
                <a:solidFill>
                  <a:srgbClr val="231F20"/>
                </a:solidFill>
                <a:latin typeface="Franklin Gothic Book"/>
                <a:cs typeface="Franklin Gothic Book"/>
              </a:rPr>
              <a:t>ENCH</a:t>
            </a:r>
            <a:r>
              <a:rPr sz="1500" spc="-81" baseline="4629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500" spc="-31" baseline="2314" dirty="0">
                <a:solidFill>
                  <a:srgbClr val="231F20"/>
                </a:solidFill>
                <a:latin typeface="Franklin Gothic Book"/>
                <a:cs typeface="Franklin Gothic Book"/>
              </a:rPr>
              <a:t>STR</a:t>
            </a:r>
            <a:r>
              <a:rPr sz="1000" spc="-21" dirty="0">
                <a:solidFill>
                  <a:srgbClr val="231F20"/>
                </a:solidFill>
                <a:latin typeface="Franklin Gothic Book"/>
                <a:cs typeface="Franklin Gothic Book"/>
              </a:rPr>
              <a:t>EET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0" y="354130"/>
            <a:ext cx="3846513" cy="523346"/>
          </a:xfrm>
          <a:custGeom>
            <a:avLst/>
            <a:gdLst/>
            <a:ahLst/>
            <a:cxnLst/>
            <a:rect l="l" t="t" r="r" b="b"/>
            <a:pathLst>
              <a:path w="4615815" h="628015">
                <a:moveTo>
                  <a:pt x="4615307" y="0"/>
                </a:moveTo>
                <a:lnTo>
                  <a:pt x="0" y="0"/>
                </a:lnTo>
                <a:lnTo>
                  <a:pt x="0" y="627418"/>
                </a:lnTo>
                <a:lnTo>
                  <a:pt x="4134319" y="627418"/>
                </a:lnTo>
                <a:lnTo>
                  <a:pt x="4615307" y="0"/>
                </a:lnTo>
                <a:close/>
              </a:path>
            </a:pathLst>
          </a:custGeom>
          <a:solidFill>
            <a:srgbClr val="890002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45" name="object 45"/>
          <p:cNvSpPr/>
          <p:nvPr/>
        </p:nvSpPr>
        <p:spPr>
          <a:xfrm>
            <a:off x="0" y="287510"/>
            <a:ext cx="3846513" cy="0"/>
          </a:xfrm>
          <a:custGeom>
            <a:avLst/>
            <a:gdLst/>
            <a:ahLst/>
            <a:cxnLst/>
            <a:rect l="l" t="t" r="r" b="b"/>
            <a:pathLst>
              <a:path w="4615815">
                <a:moveTo>
                  <a:pt x="0" y="0"/>
                </a:moveTo>
                <a:lnTo>
                  <a:pt x="4615312" y="0"/>
                </a:lnTo>
              </a:path>
            </a:pathLst>
          </a:custGeom>
          <a:ln w="25273">
            <a:solidFill>
              <a:srgbClr val="8A8C8E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3837284" y="487124"/>
            <a:ext cx="2886604" cy="254279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lang="en-US" spc="129" dirty="0"/>
              <a:t>FALL </a:t>
            </a:r>
            <a:r>
              <a:rPr spc="4" dirty="0"/>
              <a:t>‘</a:t>
            </a:r>
            <a:r>
              <a:rPr spc="-167" dirty="0"/>
              <a:t> </a:t>
            </a:r>
            <a:r>
              <a:rPr spc="92" dirty="0"/>
              <a:t>22</a:t>
            </a:r>
          </a:p>
        </p:txBody>
      </p:sp>
      <p:sp>
        <p:nvSpPr>
          <p:cNvPr id="47" name="object 47"/>
          <p:cNvSpPr/>
          <p:nvPr/>
        </p:nvSpPr>
        <p:spPr>
          <a:xfrm>
            <a:off x="579263" y="497859"/>
            <a:ext cx="2625354" cy="2533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48" name="object 48"/>
          <p:cNvSpPr/>
          <p:nvPr/>
        </p:nvSpPr>
        <p:spPr>
          <a:xfrm>
            <a:off x="8236289" y="1991997"/>
            <a:ext cx="322263" cy="275167"/>
          </a:xfrm>
          <a:custGeom>
            <a:avLst/>
            <a:gdLst/>
            <a:ahLst/>
            <a:cxnLst/>
            <a:rect l="l" t="t" r="r" b="b"/>
            <a:pathLst>
              <a:path w="386715" h="330200">
                <a:moveTo>
                  <a:pt x="0" y="0"/>
                </a:moveTo>
                <a:lnTo>
                  <a:pt x="32181" y="329920"/>
                </a:lnTo>
                <a:lnTo>
                  <a:pt x="386245" y="191033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49" name="object 49"/>
          <p:cNvSpPr txBox="1"/>
          <p:nvPr/>
        </p:nvSpPr>
        <p:spPr>
          <a:xfrm rot="1500000">
            <a:off x="8205325" y="1805912"/>
            <a:ext cx="730918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500" baseline="4629" dirty="0">
                <a:solidFill>
                  <a:srgbClr val="231F20"/>
                </a:solidFill>
                <a:latin typeface="Franklin Gothic Medium"/>
                <a:cs typeface="Franklin Gothic Medium"/>
              </a:rPr>
              <a:t>TEM</a:t>
            </a:r>
            <a:r>
              <a:rPr sz="1500" baseline="2314" dirty="0">
                <a:solidFill>
                  <a:srgbClr val="231F20"/>
                </a:solidFill>
                <a:latin typeface="Franklin Gothic Medium"/>
                <a:cs typeface="Franklin Gothic Medium"/>
              </a:rPr>
              <a:t>PORAR</a:t>
            </a:r>
            <a:r>
              <a:rPr sz="1000" dirty="0">
                <a:solidFill>
                  <a:srgbClr val="231F20"/>
                </a:solidFill>
                <a:latin typeface="Franklin Gothic Medium"/>
                <a:cs typeface="Franklin Gothic Medium"/>
              </a:rPr>
              <a:t>Y</a:t>
            </a:r>
            <a:endParaRPr sz="1000">
              <a:latin typeface="Franklin Gothic Medium"/>
              <a:cs typeface="Franklin Gothic Medium"/>
            </a:endParaRPr>
          </a:p>
        </p:txBody>
      </p:sp>
      <p:sp>
        <p:nvSpPr>
          <p:cNvPr id="50" name="object 50"/>
          <p:cNvSpPr txBox="1"/>
          <p:nvPr/>
        </p:nvSpPr>
        <p:spPr>
          <a:xfrm rot="1500000">
            <a:off x="8153398" y="1923126"/>
            <a:ext cx="720508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500" baseline="4629" dirty="0">
                <a:solidFill>
                  <a:srgbClr val="231F20"/>
                </a:solidFill>
                <a:latin typeface="Franklin Gothic Medium"/>
                <a:cs typeface="Franklin Gothic Medium"/>
              </a:rPr>
              <a:t>MA</a:t>
            </a:r>
            <a:r>
              <a:rPr sz="1500" baseline="2314" dirty="0">
                <a:solidFill>
                  <a:srgbClr val="231F20"/>
                </a:solidFill>
                <a:latin typeface="Franklin Gothic Medium"/>
                <a:cs typeface="Franklin Gothic Medium"/>
              </a:rPr>
              <a:t>IN</a:t>
            </a:r>
            <a:r>
              <a:rPr sz="1500" spc="-93" baseline="2314" dirty="0">
                <a:solidFill>
                  <a:srgbClr val="231F20"/>
                </a:solidFill>
                <a:latin typeface="Franklin Gothic Medium"/>
                <a:cs typeface="Franklin Gothic Medium"/>
              </a:rPr>
              <a:t> </a:t>
            </a:r>
            <a:r>
              <a:rPr sz="1500" baseline="2314" dirty="0">
                <a:solidFill>
                  <a:srgbClr val="231F20"/>
                </a:solidFill>
                <a:latin typeface="Franklin Gothic Medium"/>
                <a:cs typeface="Franklin Gothic Medium"/>
              </a:rPr>
              <a:t>EN</a:t>
            </a:r>
            <a:r>
              <a:rPr sz="1000" dirty="0">
                <a:solidFill>
                  <a:srgbClr val="231F20"/>
                </a:solidFill>
                <a:latin typeface="Franklin Gothic Medium"/>
                <a:cs typeface="Franklin Gothic Medium"/>
              </a:rPr>
              <a:t>TRY</a:t>
            </a:r>
            <a:endParaRPr sz="1000">
              <a:latin typeface="Franklin Gothic Medium"/>
              <a:cs typeface="Franklin Gothic Medium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6DB0F89C-CF6C-6B2B-3ED6-E6BC3D2C793C}"/>
              </a:ext>
            </a:extLst>
          </p:cNvPr>
          <p:cNvSpPr/>
          <p:nvPr/>
        </p:nvSpPr>
        <p:spPr>
          <a:xfrm>
            <a:off x="4916488" y="3201988"/>
            <a:ext cx="1046162" cy="692150"/>
          </a:xfrm>
          <a:custGeom>
            <a:avLst/>
            <a:gdLst>
              <a:gd name="connsiteX0" fmla="*/ 79375 w 1046162"/>
              <a:gd name="connsiteY0" fmla="*/ 0 h 692150"/>
              <a:gd name="connsiteX1" fmla="*/ 0 w 1046162"/>
              <a:gd name="connsiteY1" fmla="*/ 69850 h 692150"/>
              <a:gd name="connsiteX2" fmla="*/ 12700 w 1046162"/>
              <a:gd name="connsiteY2" fmla="*/ 150812 h 692150"/>
              <a:gd name="connsiteX3" fmla="*/ 931862 w 1046162"/>
              <a:gd name="connsiteY3" fmla="*/ 692150 h 692150"/>
              <a:gd name="connsiteX4" fmla="*/ 1046162 w 1046162"/>
              <a:gd name="connsiteY4" fmla="*/ 571500 h 692150"/>
              <a:gd name="connsiteX5" fmla="*/ 79375 w 1046162"/>
              <a:gd name="connsiteY5" fmla="*/ 0 h 69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6162" h="692150">
                <a:moveTo>
                  <a:pt x="79375" y="0"/>
                </a:moveTo>
                <a:lnTo>
                  <a:pt x="0" y="69850"/>
                </a:lnTo>
                <a:lnTo>
                  <a:pt x="12700" y="150812"/>
                </a:lnTo>
                <a:lnTo>
                  <a:pt x="931862" y="692150"/>
                </a:lnTo>
                <a:lnTo>
                  <a:pt x="1046162" y="571500"/>
                </a:lnTo>
                <a:lnTo>
                  <a:pt x="79375" y="0"/>
                </a:lnTo>
                <a:close/>
              </a:path>
            </a:pathLst>
          </a:custGeom>
          <a:solidFill>
            <a:srgbClr val="A75254"/>
          </a:solidFill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24353A9-0F9B-11DD-EBA3-23DD49FF6E61}"/>
              </a:ext>
            </a:extLst>
          </p:cNvPr>
          <p:cNvSpPr txBox="1"/>
          <p:nvPr/>
        </p:nvSpPr>
        <p:spPr>
          <a:xfrm rot="1955474">
            <a:off x="4789708" y="3486707"/>
            <a:ext cx="1430040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000" spc="12" dirty="0">
                <a:solidFill>
                  <a:srgbClr val="231F20"/>
                </a:solidFill>
                <a:latin typeface="Franklin Gothic Medium"/>
                <a:cs typeface="Franklin Gothic Medium"/>
              </a:rPr>
              <a:t>DEMO  S. BRIDGE</a:t>
            </a:r>
            <a:endParaRPr lang="en-US" sz="1000" dirty="0">
              <a:latin typeface="Franklin Gothic Medium"/>
              <a:cs typeface="Franklin Gothic Medium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3BA30E3-EFD0-4816-783D-09E7FD736221}"/>
              </a:ext>
            </a:extLst>
          </p:cNvPr>
          <p:cNvSpPr txBox="1"/>
          <p:nvPr/>
        </p:nvSpPr>
        <p:spPr>
          <a:xfrm>
            <a:off x="8655968" y="419253"/>
            <a:ext cx="2589771" cy="461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Phase 2 Milestones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874C6A6-D5D3-983E-EC86-546DED4A3CC9}"/>
              </a:ext>
            </a:extLst>
          </p:cNvPr>
          <p:cNvSpPr txBox="1"/>
          <p:nvPr/>
        </p:nvSpPr>
        <p:spPr>
          <a:xfrm>
            <a:off x="8244200" y="986931"/>
            <a:ext cx="3673822" cy="1477325"/>
          </a:xfrm>
          <a:prstGeom prst="rect">
            <a:avLst/>
          </a:prstGeom>
          <a:solidFill>
            <a:srgbClr val="FFFFFF">
              <a:alpha val="92157"/>
            </a:srgbClr>
          </a:solidFill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2" indent="0" defTabSz="914356"/>
            <a:r>
              <a:rPr lang="en-US" b="1" dirty="0">
                <a:solidFill>
                  <a:srgbClr val="0070C0"/>
                </a:solidFill>
              </a:rPr>
              <a:t>October 2022</a:t>
            </a:r>
          </a:p>
          <a:p>
            <a:pPr marL="285744" lvl="2" indent="-285744" defTabSz="91435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Complete Debris Load-out</a:t>
            </a:r>
          </a:p>
          <a:p>
            <a:pPr marL="285744" lvl="2" indent="-285744" defTabSz="91435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Mobilize Sitework Contractor</a:t>
            </a:r>
          </a:p>
          <a:p>
            <a:pPr marL="285744" lvl="2" indent="-285744" defTabSz="91435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Remove Part 2 South Bridge</a:t>
            </a:r>
          </a:p>
          <a:p>
            <a:pPr marL="285744" lvl="2" indent="-285744" defTabSz="91435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Begin Pre-excavation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C86B5B2-E14B-9375-F8A1-C246EDEB4A06}"/>
              </a:ext>
            </a:extLst>
          </p:cNvPr>
          <p:cNvSpPr txBox="1"/>
          <p:nvPr/>
        </p:nvSpPr>
        <p:spPr>
          <a:xfrm>
            <a:off x="495299" y="6212288"/>
            <a:ext cx="2061457" cy="27003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C1AF554-6184-A8AB-BF0C-8C70A6C21459}"/>
              </a:ext>
            </a:extLst>
          </p:cNvPr>
          <p:cNvSpPr txBox="1"/>
          <p:nvPr/>
        </p:nvSpPr>
        <p:spPr>
          <a:xfrm>
            <a:off x="8232145" y="2616112"/>
            <a:ext cx="3673822" cy="1477325"/>
          </a:xfrm>
          <a:prstGeom prst="rect">
            <a:avLst/>
          </a:prstGeom>
          <a:solidFill>
            <a:srgbClr val="FFFFFF">
              <a:alpha val="92157"/>
            </a:srgbClr>
          </a:solidFill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2" indent="0" defTabSz="914356"/>
            <a:r>
              <a:rPr lang="en-US" b="1" dirty="0">
                <a:solidFill>
                  <a:srgbClr val="0070C0"/>
                </a:solidFill>
              </a:rPr>
              <a:t>November 2022</a:t>
            </a:r>
          </a:p>
          <a:p>
            <a:pPr marL="285744" lvl="2" indent="-285744" defTabSz="91435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Begin Ground Improvements</a:t>
            </a:r>
          </a:p>
          <a:p>
            <a:pPr marL="285744" lvl="2" indent="-285744" defTabSz="91435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Mobilize Concrete Contractor</a:t>
            </a:r>
          </a:p>
          <a:p>
            <a:pPr marL="285744" lvl="2" indent="-285744" defTabSz="91435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Excavate Foundations</a:t>
            </a:r>
          </a:p>
          <a:p>
            <a:pPr marL="285744" lvl="2" indent="-285744" defTabSz="91435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Form &amp; Pour Concrete Foundations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364757-6520-0354-2FA4-1992F23EF562}"/>
              </a:ext>
            </a:extLst>
          </p:cNvPr>
          <p:cNvSpPr txBox="1"/>
          <p:nvPr/>
        </p:nvSpPr>
        <p:spPr>
          <a:xfrm>
            <a:off x="8244199" y="4238072"/>
            <a:ext cx="3673823" cy="1200327"/>
          </a:xfrm>
          <a:prstGeom prst="rect">
            <a:avLst/>
          </a:prstGeom>
          <a:solidFill>
            <a:srgbClr val="FFFFFF">
              <a:alpha val="92157"/>
            </a:srgbClr>
          </a:solidFill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2" indent="0" defTabSz="914356"/>
            <a:r>
              <a:rPr lang="en-US" b="1" dirty="0">
                <a:solidFill>
                  <a:srgbClr val="0070C0"/>
                </a:solidFill>
              </a:rPr>
              <a:t>December 2022</a:t>
            </a:r>
          </a:p>
          <a:p>
            <a:pPr marL="285744" lvl="2" indent="-285744" defTabSz="91435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Complete Ground Improvements</a:t>
            </a:r>
          </a:p>
          <a:p>
            <a:pPr marL="285744" lvl="2" indent="-285744" defTabSz="91435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Continue Concrete Foundations</a:t>
            </a:r>
          </a:p>
          <a:p>
            <a:pPr marL="285744" lvl="2" indent="-285744" defTabSz="91435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Begin Structural Steel Installation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0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ground, sandy&#10;&#10;Description automatically generated">
            <a:extLst>
              <a:ext uri="{FF2B5EF4-FFF2-40B4-BE49-F238E27FC236}">
                <a16:creationId xmlns:a16="http://schemas.microsoft.com/office/drawing/2014/main" id="{7E16BC27-6ED0-58B6-E269-46D67E20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0" b="16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A2CB40-F4BF-DB0C-29A0-A4D1ADE463BB}"/>
              </a:ext>
            </a:extLst>
          </p:cNvPr>
          <p:cNvSpPr txBox="1"/>
          <p:nvPr/>
        </p:nvSpPr>
        <p:spPr>
          <a:xfrm>
            <a:off x="4632936" y="6235369"/>
            <a:ext cx="2926127" cy="369330"/>
          </a:xfrm>
          <a:prstGeom prst="rect">
            <a:avLst/>
          </a:prstGeom>
          <a:solidFill>
            <a:srgbClr val="FFF2CC">
              <a:alpha val="74902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Phase 2 Limits of Work</a:t>
            </a:r>
          </a:p>
        </p:txBody>
      </p:sp>
    </p:spTree>
    <p:extLst>
      <p:ext uri="{BB962C8B-B14F-4D97-AF65-F5344CB8AC3E}">
        <p14:creationId xmlns:p14="http://schemas.microsoft.com/office/powerpoint/2010/main" val="3645401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DBD5CD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DBD5CD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509D43AFBCDC46B72E453B8E086E2F" ma:contentTypeVersion="14" ma:contentTypeDescription="Create a new document." ma:contentTypeScope="" ma:versionID="659072d8615c73f22be0ff951337285a">
  <xsd:schema xmlns:xsd="http://www.w3.org/2001/XMLSchema" xmlns:xs="http://www.w3.org/2001/XMLSchema" xmlns:p="http://schemas.microsoft.com/office/2006/metadata/properties" xmlns:ns1="http://schemas.microsoft.com/sharepoint/v3" xmlns:ns2="4a9b2235-e054-4235-9fd2-21019f332ef0" xmlns:ns3="6331018a-29c7-4957-b4ba-86fa79fbfbb9" targetNamespace="http://schemas.microsoft.com/office/2006/metadata/properties" ma:root="true" ma:fieldsID="526d0932f51494521dd2a8d3b3e82083" ns1:_="" ns2:_="" ns3:_="">
    <xsd:import namespace="http://schemas.microsoft.com/sharepoint/v3"/>
    <xsd:import namespace="4a9b2235-e054-4235-9fd2-21019f332ef0"/>
    <xsd:import namespace="6331018a-29c7-4957-b4ba-86fa79fbfb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9b2235-e054-4235-9fd2-21019f332e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31018a-29c7-4957-b4ba-86fa79fbfbb9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8C4B3F-374F-4C1B-BB94-188B3667BE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a9b2235-e054-4235-9fd2-21019f332ef0"/>
    <ds:schemaRef ds:uri="6331018a-29c7-4957-b4ba-86fa79fbfb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1BC0B53-0803-41D5-9DA0-1DDCDDF09BC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C25E667E-AD0C-4B4F-925E-01A0AB3B45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4987</TotalTime>
  <Words>583</Words>
  <Application>Microsoft Office PowerPoint</Application>
  <PresentationFormat>Widescreen</PresentationFormat>
  <Paragraphs>97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Favorit Mono Std</vt:lpstr>
      <vt:lpstr>Favorit Pro Light</vt:lpstr>
      <vt:lpstr>Franklin Gothic Book</vt:lpstr>
      <vt:lpstr>Franklin Gothic Medium</vt:lpstr>
      <vt:lpstr>Helvetica</vt:lpstr>
      <vt:lpstr>Maison Neue Extended Demi</vt:lpstr>
      <vt:lpstr>Maison Neue Extended Light</vt:lpstr>
      <vt:lpstr>Office Theme</vt:lpstr>
      <vt:lpstr>PowerPoint Presentation</vt:lpstr>
      <vt:lpstr>PowerPoint Presentation</vt:lpstr>
      <vt:lpstr>Construction Update</vt:lpstr>
      <vt:lpstr>Phase 1 Construction Update</vt:lpstr>
      <vt:lpstr>PowerPoint Presentation</vt:lpstr>
      <vt:lpstr>PowerPoint Presentation</vt:lpstr>
      <vt:lpstr>Phase 2 Construction Update</vt:lpstr>
      <vt:lpstr>FALL ‘ 22</vt:lpstr>
      <vt:lpstr>PowerPoint Presentation</vt:lpstr>
      <vt:lpstr>PowerPoint Presentation</vt:lpstr>
      <vt:lpstr>PowerPoint Presentation</vt:lpstr>
      <vt:lpstr>PowerPoint Presentation</vt:lpstr>
      <vt:lpstr>Part 3: MBE/WBE and Workforce Progress</vt:lpstr>
      <vt:lpstr>MBE/WBE and Workforce Participation Comparison* </vt:lpstr>
      <vt:lpstr>Part 4: Designer Update</vt:lpstr>
      <vt:lpstr>LEED Update</vt:lpstr>
      <vt:lpstr>89%</vt:lpstr>
      <vt:lpstr>PowerPoint Presentation</vt:lpstr>
      <vt:lpstr>Part 5: Budget</vt:lpstr>
      <vt:lpstr>PowerPoint Presentation</vt:lpstr>
      <vt:lpstr>PowerPoint Presentation</vt:lpstr>
      <vt:lpstr>Part 6: Next Steps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Shelley Webster</dc:creator>
  <cp:lastModifiedBy>Radloff, Rex</cp:lastModifiedBy>
  <cp:revision>75</cp:revision>
  <dcterms:modified xsi:type="dcterms:W3CDTF">2022-10-19T20:01:01Z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0x01010031509D43AFBCDC46B72E453B8E086E2F</vt:lpwstr>
  </property>
</Properties>
</file>